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144" y="-11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437137" y="9873125"/>
            <a:ext cx="241935" cy="285115"/>
          </a:xfrm>
          <a:custGeom>
            <a:avLst/>
            <a:gdLst/>
            <a:ahLst/>
            <a:cxnLst/>
            <a:rect l="l" t="t" r="r" b="b"/>
            <a:pathLst>
              <a:path w="241935" h="285115">
                <a:moveTo>
                  <a:pt x="131991" y="0"/>
                </a:moveTo>
                <a:lnTo>
                  <a:pt x="88642" y="7432"/>
                </a:lnTo>
                <a:lnTo>
                  <a:pt x="52205" y="27988"/>
                </a:lnTo>
                <a:lnTo>
                  <a:pt x="24244" y="59052"/>
                </a:lnTo>
                <a:lnTo>
                  <a:pt x="6321" y="98012"/>
                </a:lnTo>
                <a:lnTo>
                  <a:pt x="0" y="142252"/>
                </a:lnTo>
                <a:lnTo>
                  <a:pt x="6927" y="195552"/>
                </a:lnTo>
                <a:lnTo>
                  <a:pt x="26211" y="235641"/>
                </a:lnTo>
                <a:lnTo>
                  <a:pt x="55599" y="263304"/>
                </a:lnTo>
                <a:lnTo>
                  <a:pt x="92841" y="279326"/>
                </a:lnTo>
                <a:lnTo>
                  <a:pt x="135686" y="284492"/>
                </a:lnTo>
                <a:lnTo>
                  <a:pt x="177259" y="276424"/>
                </a:lnTo>
                <a:lnTo>
                  <a:pt x="200727" y="260731"/>
                </a:lnTo>
                <a:lnTo>
                  <a:pt x="148285" y="260731"/>
                </a:lnTo>
                <a:lnTo>
                  <a:pt x="125953" y="256643"/>
                </a:lnTo>
                <a:lnTo>
                  <a:pt x="102996" y="240588"/>
                </a:lnTo>
                <a:lnTo>
                  <a:pt x="84698" y="206874"/>
                </a:lnTo>
                <a:lnTo>
                  <a:pt x="76339" y="149809"/>
                </a:lnTo>
                <a:lnTo>
                  <a:pt x="241617" y="149809"/>
                </a:lnTo>
                <a:lnTo>
                  <a:pt x="238861" y="123583"/>
                </a:lnTo>
                <a:lnTo>
                  <a:pt x="76733" y="123583"/>
                </a:lnTo>
                <a:lnTo>
                  <a:pt x="81429" y="85572"/>
                </a:lnTo>
                <a:lnTo>
                  <a:pt x="91822" y="53395"/>
                </a:lnTo>
                <a:lnTo>
                  <a:pt x="108828" y="31113"/>
                </a:lnTo>
                <a:lnTo>
                  <a:pt x="133362" y="22783"/>
                </a:lnTo>
                <a:lnTo>
                  <a:pt x="191329" y="22783"/>
                </a:lnTo>
                <a:lnTo>
                  <a:pt x="168522" y="7299"/>
                </a:lnTo>
                <a:lnTo>
                  <a:pt x="131991" y="0"/>
                </a:lnTo>
                <a:close/>
              </a:path>
              <a:path w="241935" h="285115">
                <a:moveTo>
                  <a:pt x="241617" y="175958"/>
                </a:moveTo>
                <a:lnTo>
                  <a:pt x="218097" y="175958"/>
                </a:lnTo>
                <a:lnTo>
                  <a:pt x="211051" y="214193"/>
                </a:lnTo>
                <a:lnTo>
                  <a:pt x="193492" y="240557"/>
                </a:lnTo>
                <a:lnTo>
                  <a:pt x="170782" y="255814"/>
                </a:lnTo>
                <a:lnTo>
                  <a:pt x="148285" y="260731"/>
                </a:lnTo>
                <a:lnTo>
                  <a:pt x="200727" y="260731"/>
                </a:lnTo>
                <a:lnTo>
                  <a:pt x="210893" y="253933"/>
                </a:lnTo>
                <a:lnTo>
                  <a:pt x="233406" y="219588"/>
                </a:lnTo>
                <a:lnTo>
                  <a:pt x="241617" y="175958"/>
                </a:lnTo>
                <a:close/>
              </a:path>
              <a:path w="241935" h="285115">
                <a:moveTo>
                  <a:pt x="191329" y="22783"/>
                </a:moveTo>
                <a:lnTo>
                  <a:pt x="133362" y="22783"/>
                </a:lnTo>
                <a:lnTo>
                  <a:pt x="155802" y="33302"/>
                </a:lnTo>
                <a:lnTo>
                  <a:pt x="169703" y="59234"/>
                </a:lnTo>
                <a:lnTo>
                  <a:pt x="177089" y="92140"/>
                </a:lnTo>
                <a:lnTo>
                  <a:pt x="179984" y="123583"/>
                </a:lnTo>
                <a:lnTo>
                  <a:pt x="238861" y="123583"/>
                </a:lnTo>
                <a:lnTo>
                  <a:pt x="236498" y="101105"/>
                </a:lnTo>
                <a:lnTo>
                  <a:pt x="221876" y="59812"/>
                </a:lnTo>
                <a:lnTo>
                  <a:pt x="198851" y="27890"/>
                </a:lnTo>
                <a:lnTo>
                  <a:pt x="191329" y="22783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832664" y="9744253"/>
            <a:ext cx="89306" cy="8735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5837974" y="9878491"/>
            <a:ext cx="78740" cy="274320"/>
          </a:xfrm>
          <a:custGeom>
            <a:avLst/>
            <a:gdLst/>
            <a:ahLst/>
            <a:cxnLst/>
            <a:rect l="l" t="t" r="r" b="b"/>
            <a:pathLst>
              <a:path w="78739" h="274320">
                <a:moveTo>
                  <a:pt x="78689" y="0"/>
                </a:moveTo>
                <a:lnTo>
                  <a:pt x="0" y="0"/>
                </a:lnTo>
                <a:lnTo>
                  <a:pt x="0" y="274142"/>
                </a:lnTo>
                <a:lnTo>
                  <a:pt x="78689" y="274142"/>
                </a:lnTo>
                <a:lnTo>
                  <a:pt x="78689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005311" y="9878047"/>
            <a:ext cx="123189" cy="274320"/>
          </a:xfrm>
          <a:custGeom>
            <a:avLst/>
            <a:gdLst/>
            <a:ahLst/>
            <a:cxnLst/>
            <a:rect l="l" t="t" r="r" b="b"/>
            <a:pathLst>
              <a:path w="123189" h="274320">
                <a:moveTo>
                  <a:pt x="122885" y="0"/>
                </a:moveTo>
                <a:lnTo>
                  <a:pt x="0" y="0"/>
                </a:lnTo>
                <a:lnTo>
                  <a:pt x="0" y="26670"/>
                </a:lnTo>
                <a:lnTo>
                  <a:pt x="44196" y="26670"/>
                </a:lnTo>
                <a:lnTo>
                  <a:pt x="44196" y="274320"/>
                </a:lnTo>
                <a:lnTo>
                  <a:pt x="122885" y="274320"/>
                </a:lnTo>
                <a:lnTo>
                  <a:pt x="122885" y="26670"/>
                </a:lnTo>
                <a:lnTo>
                  <a:pt x="122885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711366" y="9744253"/>
            <a:ext cx="78740" cy="408940"/>
          </a:xfrm>
          <a:custGeom>
            <a:avLst/>
            <a:gdLst/>
            <a:ahLst/>
            <a:cxnLst/>
            <a:rect l="l" t="t" r="r" b="b"/>
            <a:pathLst>
              <a:path w="78739" h="408940">
                <a:moveTo>
                  <a:pt x="0" y="0"/>
                </a:moveTo>
                <a:lnTo>
                  <a:pt x="0" y="408368"/>
                </a:lnTo>
                <a:lnTo>
                  <a:pt x="78663" y="408368"/>
                </a:lnTo>
                <a:lnTo>
                  <a:pt x="78663" y="78676"/>
                </a:lnTo>
                <a:lnTo>
                  <a:pt x="72484" y="48048"/>
                </a:lnTo>
                <a:lnTo>
                  <a:pt x="55629" y="23040"/>
                </a:lnTo>
                <a:lnTo>
                  <a:pt x="30625" y="6181"/>
                </a:lnTo>
                <a:lnTo>
                  <a:pt x="0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161240" y="9744250"/>
            <a:ext cx="243840" cy="413384"/>
          </a:xfrm>
          <a:custGeom>
            <a:avLst/>
            <a:gdLst/>
            <a:ahLst/>
            <a:cxnLst/>
            <a:rect l="l" t="t" r="r" b="b"/>
            <a:pathLst>
              <a:path w="243839" h="413384">
                <a:moveTo>
                  <a:pt x="131965" y="128879"/>
                </a:moveTo>
                <a:lnTo>
                  <a:pt x="88624" y="136311"/>
                </a:lnTo>
                <a:lnTo>
                  <a:pt x="52194" y="156863"/>
                </a:lnTo>
                <a:lnTo>
                  <a:pt x="24239" y="187924"/>
                </a:lnTo>
                <a:lnTo>
                  <a:pt x="6320" y="226880"/>
                </a:lnTo>
                <a:lnTo>
                  <a:pt x="0" y="271119"/>
                </a:lnTo>
                <a:lnTo>
                  <a:pt x="6383" y="324421"/>
                </a:lnTo>
                <a:lnTo>
                  <a:pt x="23954" y="364513"/>
                </a:lnTo>
                <a:lnTo>
                  <a:pt x="50340" y="392179"/>
                </a:lnTo>
                <a:lnTo>
                  <a:pt x="83172" y="408204"/>
                </a:lnTo>
                <a:lnTo>
                  <a:pt x="120078" y="413372"/>
                </a:lnTo>
                <a:lnTo>
                  <a:pt x="136656" y="410381"/>
                </a:lnTo>
                <a:lnTo>
                  <a:pt x="150902" y="403802"/>
                </a:lnTo>
                <a:lnTo>
                  <a:pt x="160874" y="397223"/>
                </a:lnTo>
                <a:lnTo>
                  <a:pt x="164630" y="394233"/>
                </a:lnTo>
                <a:lnTo>
                  <a:pt x="243319" y="394233"/>
                </a:lnTo>
                <a:lnTo>
                  <a:pt x="243319" y="389597"/>
                </a:lnTo>
                <a:lnTo>
                  <a:pt x="124637" y="389597"/>
                </a:lnTo>
                <a:lnTo>
                  <a:pt x="105385" y="385269"/>
                </a:lnTo>
                <a:lnTo>
                  <a:pt x="90038" y="368182"/>
                </a:lnTo>
                <a:lnTo>
                  <a:pt x="79883" y="332183"/>
                </a:lnTo>
                <a:lnTo>
                  <a:pt x="76212" y="271119"/>
                </a:lnTo>
                <a:lnTo>
                  <a:pt x="79148" y="227342"/>
                </a:lnTo>
                <a:lnTo>
                  <a:pt x="88803" y="189069"/>
                </a:lnTo>
                <a:lnTo>
                  <a:pt x="106446" y="161957"/>
                </a:lnTo>
                <a:lnTo>
                  <a:pt x="133350" y="151663"/>
                </a:lnTo>
                <a:lnTo>
                  <a:pt x="243319" y="151663"/>
                </a:lnTo>
                <a:lnTo>
                  <a:pt x="243319" y="134747"/>
                </a:lnTo>
                <a:lnTo>
                  <a:pt x="164630" y="134747"/>
                </a:lnTo>
                <a:lnTo>
                  <a:pt x="156700" y="132196"/>
                </a:lnTo>
                <a:lnTo>
                  <a:pt x="148593" y="130360"/>
                </a:lnTo>
                <a:lnTo>
                  <a:pt x="140337" y="129251"/>
                </a:lnTo>
                <a:lnTo>
                  <a:pt x="131965" y="128879"/>
                </a:lnTo>
                <a:close/>
              </a:path>
              <a:path w="243839" h="413384">
                <a:moveTo>
                  <a:pt x="243319" y="394233"/>
                </a:moveTo>
                <a:lnTo>
                  <a:pt x="164630" y="394233"/>
                </a:lnTo>
                <a:lnTo>
                  <a:pt x="164630" y="408381"/>
                </a:lnTo>
                <a:lnTo>
                  <a:pt x="243319" y="408381"/>
                </a:lnTo>
                <a:lnTo>
                  <a:pt x="243319" y="394233"/>
                </a:lnTo>
                <a:close/>
              </a:path>
              <a:path w="243839" h="413384">
                <a:moveTo>
                  <a:pt x="243319" y="151663"/>
                </a:moveTo>
                <a:lnTo>
                  <a:pt x="133350" y="151663"/>
                </a:lnTo>
                <a:lnTo>
                  <a:pt x="142948" y="152901"/>
                </a:lnTo>
                <a:lnTo>
                  <a:pt x="151304" y="156405"/>
                </a:lnTo>
                <a:lnTo>
                  <a:pt x="158503" y="161859"/>
                </a:lnTo>
                <a:lnTo>
                  <a:pt x="164630" y="168948"/>
                </a:lnTo>
                <a:lnTo>
                  <a:pt x="164630" y="356362"/>
                </a:lnTo>
                <a:lnTo>
                  <a:pt x="159011" y="375576"/>
                </a:lnTo>
                <a:lnTo>
                  <a:pt x="152973" y="385443"/>
                </a:lnTo>
                <a:lnTo>
                  <a:pt x="142764" y="389078"/>
                </a:lnTo>
                <a:lnTo>
                  <a:pt x="124637" y="389597"/>
                </a:lnTo>
                <a:lnTo>
                  <a:pt x="243319" y="389597"/>
                </a:lnTo>
                <a:lnTo>
                  <a:pt x="243319" y="151663"/>
                </a:lnTo>
                <a:close/>
              </a:path>
              <a:path w="243839" h="413384">
                <a:moveTo>
                  <a:pt x="164630" y="0"/>
                </a:moveTo>
                <a:lnTo>
                  <a:pt x="164630" y="134747"/>
                </a:lnTo>
                <a:lnTo>
                  <a:pt x="243319" y="134747"/>
                </a:lnTo>
                <a:lnTo>
                  <a:pt x="243319" y="78689"/>
                </a:lnTo>
                <a:lnTo>
                  <a:pt x="237135" y="48059"/>
                </a:lnTo>
                <a:lnTo>
                  <a:pt x="220271" y="23047"/>
                </a:lnTo>
                <a:lnTo>
                  <a:pt x="195259" y="6183"/>
                </a:lnTo>
                <a:lnTo>
                  <a:pt x="164630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939078" y="9744236"/>
            <a:ext cx="462915" cy="580390"/>
          </a:xfrm>
          <a:custGeom>
            <a:avLst/>
            <a:gdLst/>
            <a:ahLst/>
            <a:cxnLst/>
            <a:rect l="l" t="t" r="r" b="b"/>
            <a:pathLst>
              <a:path w="462914" h="580390">
                <a:moveTo>
                  <a:pt x="44284" y="0"/>
                </a:moveTo>
                <a:lnTo>
                  <a:pt x="44284" y="134238"/>
                </a:lnTo>
                <a:lnTo>
                  <a:pt x="0" y="134238"/>
                </a:lnTo>
                <a:lnTo>
                  <a:pt x="0" y="160477"/>
                </a:lnTo>
                <a:lnTo>
                  <a:pt x="44284" y="160477"/>
                </a:lnTo>
                <a:lnTo>
                  <a:pt x="44284" y="327837"/>
                </a:lnTo>
                <a:lnTo>
                  <a:pt x="50783" y="365705"/>
                </a:lnTo>
                <a:lnTo>
                  <a:pt x="68968" y="392390"/>
                </a:lnTo>
                <a:lnTo>
                  <a:pt x="96871" y="408185"/>
                </a:lnTo>
                <a:lnTo>
                  <a:pt x="132524" y="413384"/>
                </a:lnTo>
                <a:lnTo>
                  <a:pt x="168210" y="409582"/>
                </a:lnTo>
                <a:lnTo>
                  <a:pt x="189661" y="401218"/>
                </a:lnTo>
                <a:lnTo>
                  <a:pt x="200140" y="392853"/>
                </a:lnTo>
                <a:lnTo>
                  <a:pt x="202907" y="389051"/>
                </a:lnTo>
                <a:lnTo>
                  <a:pt x="202907" y="366801"/>
                </a:lnTo>
                <a:lnTo>
                  <a:pt x="193284" y="379973"/>
                </a:lnTo>
                <a:lnTo>
                  <a:pt x="186258" y="386737"/>
                </a:lnTo>
                <a:lnTo>
                  <a:pt x="178394" y="389229"/>
                </a:lnTo>
                <a:lnTo>
                  <a:pt x="166255" y="389585"/>
                </a:lnTo>
                <a:lnTo>
                  <a:pt x="144737" y="383808"/>
                </a:lnTo>
                <a:lnTo>
                  <a:pt x="131498" y="367747"/>
                </a:lnTo>
                <a:lnTo>
                  <a:pt x="124818" y="343304"/>
                </a:lnTo>
                <a:lnTo>
                  <a:pt x="122974" y="312381"/>
                </a:lnTo>
                <a:lnTo>
                  <a:pt x="122974" y="160477"/>
                </a:lnTo>
                <a:lnTo>
                  <a:pt x="225323" y="160477"/>
                </a:lnTo>
                <a:lnTo>
                  <a:pt x="225323" y="327837"/>
                </a:lnTo>
                <a:lnTo>
                  <a:pt x="231820" y="365705"/>
                </a:lnTo>
                <a:lnTo>
                  <a:pt x="250001" y="392390"/>
                </a:lnTo>
                <a:lnTo>
                  <a:pt x="277899" y="408185"/>
                </a:lnTo>
                <a:lnTo>
                  <a:pt x="313550" y="413384"/>
                </a:lnTo>
                <a:lnTo>
                  <a:pt x="348641" y="409730"/>
                </a:lnTo>
                <a:lnTo>
                  <a:pt x="370022" y="401615"/>
                </a:lnTo>
                <a:lnTo>
                  <a:pt x="380756" y="393314"/>
                </a:lnTo>
                <a:lnTo>
                  <a:pt x="383908" y="389102"/>
                </a:lnTo>
                <a:lnTo>
                  <a:pt x="383908" y="462914"/>
                </a:lnTo>
                <a:lnTo>
                  <a:pt x="375059" y="507703"/>
                </a:lnTo>
                <a:lnTo>
                  <a:pt x="351081" y="543561"/>
                </a:lnTo>
                <a:lnTo>
                  <a:pt x="315831" y="562629"/>
                </a:lnTo>
                <a:lnTo>
                  <a:pt x="273164" y="557047"/>
                </a:lnTo>
                <a:lnTo>
                  <a:pt x="292835" y="555054"/>
                </a:lnTo>
                <a:lnTo>
                  <a:pt x="308411" y="546350"/>
                </a:lnTo>
                <a:lnTo>
                  <a:pt x="318633" y="495199"/>
                </a:lnTo>
                <a:lnTo>
                  <a:pt x="278028" y="469899"/>
                </a:lnTo>
                <a:lnTo>
                  <a:pt x="236771" y="495199"/>
                </a:lnTo>
                <a:lnTo>
                  <a:pt x="233044" y="512927"/>
                </a:lnTo>
                <a:lnTo>
                  <a:pt x="238830" y="537579"/>
                </a:lnTo>
                <a:lnTo>
                  <a:pt x="255317" y="559036"/>
                </a:lnTo>
                <a:lnTo>
                  <a:pt x="281201" y="574190"/>
                </a:lnTo>
                <a:lnTo>
                  <a:pt x="315175" y="579932"/>
                </a:lnTo>
                <a:lnTo>
                  <a:pt x="360446" y="573152"/>
                </a:lnTo>
                <a:lnTo>
                  <a:pt x="400749" y="553787"/>
                </a:lnTo>
                <a:lnTo>
                  <a:pt x="433159" y="523302"/>
                </a:lnTo>
                <a:lnTo>
                  <a:pt x="454750" y="483159"/>
                </a:lnTo>
                <a:lnTo>
                  <a:pt x="462597" y="434822"/>
                </a:lnTo>
                <a:lnTo>
                  <a:pt x="462597" y="134226"/>
                </a:lnTo>
                <a:lnTo>
                  <a:pt x="406955" y="157273"/>
                </a:lnTo>
                <a:lnTo>
                  <a:pt x="383908" y="212915"/>
                </a:lnTo>
                <a:lnTo>
                  <a:pt x="383908" y="366826"/>
                </a:lnTo>
                <a:lnTo>
                  <a:pt x="380946" y="370532"/>
                </a:lnTo>
                <a:lnTo>
                  <a:pt x="373148" y="378339"/>
                </a:lnTo>
                <a:lnTo>
                  <a:pt x="361573" y="386079"/>
                </a:lnTo>
                <a:lnTo>
                  <a:pt x="347281" y="389585"/>
                </a:lnTo>
                <a:lnTo>
                  <a:pt x="325768" y="383808"/>
                </a:lnTo>
                <a:lnTo>
                  <a:pt x="312529" y="367747"/>
                </a:lnTo>
                <a:lnTo>
                  <a:pt x="305845" y="343304"/>
                </a:lnTo>
                <a:lnTo>
                  <a:pt x="303999" y="312381"/>
                </a:lnTo>
                <a:lnTo>
                  <a:pt x="303999" y="134238"/>
                </a:lnTo>
                <a:lnTo>
                  <a:pt x="122974" y="134238"/>
                </a:lnTo>
                <a:lnTo>
                  <a:pt x="122974" y="78701"/>
                </a:lnTo>
                <a:lnTo>
                  <a:pt x="116790" y="48070"/>
                </a:lnTo>
                <a:lnTo>
                  <a:pt x="99926" y="23053"/>
                </a:lnTo>
                <a:lnTo>
                  <a:pt x="74914" y="6185"/>
                </a:lnTo>
                <a:lnTo>
                  <a:pt x="44284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6469296" y="9601919"/>
            <a:ext cx="551180" cy="551180"/>
          </a:xfrm>
          <a:custGeom>
            <a:avLst/>
            <a:gdLst/>
            <a:ahLst/>
            <a:cxnLst/>
            <a:rect l="l" t="t" r="r" b="b"/>
            <a:pathLst>
              <a:path w="551179" h="551179">
                <a:moveTo>
                  <a:pt x="550697" y="0"/>
                </a:moveTo>
                <a:lnTo>
                  <a:pt x="275348" y="0"/>
                </a:lnTo>
                <a:lnTo>
                  <a:pt x="225854" y="4436"/>
                </a:lnTo>
                <a:lnTo>
                  <a:pt x="179271" y="17226"/>
                </a:lnTo>
                <a:lnTo>
                  <a:pt x="136375" y="37593"/>
                </a:lnTo>
                <a:lnTo>
                  <a:pt x="97945" y="64760"/>
                </a:lnTo>
                <a:lnTo>
                  <a:pt x="64758" y="97947"/>
                </a:lnTo>
                <a:lnTo>
                  <a:pt x="37593" y="136379"/>
                </a:lnTo>
                <a:lnTo>
                  <a:pt x="17226" y="179277"/>
                </a:lnTo>
                <a:lnTo>
                  <a:pt x="4436" y="225863"/>
                </a:lnTo>
                <a:lnTo>
                  <a:pt x="0" y="275361"/>
                </a:lnTo>
                <a:lnTo>
                  <a:pt x="0" y="550710"/>
                </a:lnTo>
                <a:lnTo>
                  <a:pt x="275348" y="550710"/>
                </a:lnTo>
                <a:lnTo>
                  <a:pt x="324842" y="546273"/>
                </a:lnTo>
                <a:lnTo>
                  <a:pt x="371426" y="533483"/>
                </a:lnTo>
                <a:lnTo>
                  <a:pt x="390406" y="524471"/>
                </a:lnTo>
                <a:lnTo>
                  <a:pt x="26238" y="524471"/>
                </a:lnTo>
                <a:lnTo>
                  <a:pt x="26238" y="275361"/>
                </a:lnTo>
                <a:lnTo>
                  <a:pt x="30251" y="230579"/>
                </a:lnTo>
                <a:lnTo>
                  <a:pt x="41821" y="188432"/>
                </a:lnTo>
                <a:lnTo>
                  <a:pt x="60246" y="149621"/>
                </a:lnTo>
                <a:lnTo>
                  <a:pt x="84821" y="114852"/>
                </a:lnTo>
                <a:lnTo>
                  <a:pt x="114845" y="84827"/>
                </a:lnTo>
                <a:lnTo>
                  <a:pt x="149612" y="60249"/>
                </a:lnTo>
                <a:lnTo>
                  <a:pt x="188421" y="41823"/>
                </a:lnTo>
                <a:lnTo>
                  <a:pt x="230567" y="30251"/>
                </a:lnTo>
                <a:lnTo>
                  <a:pt x="275348" y="26238"/>
                </a:lnTo>
                <a:lnTo>
                  <a:pt x="550697" y="26238"/>
                </a:lnTo>
                <a:lnTo>
                  <a:pt x="550697" y="0"/>
                </a:lnTo>
                <a:close/>
              </a:path>
              <a:path w="551179" h="551179">
                <a:moveTo>
                  <a:pt x="550697" y="26238"/>
                </a:moveTo>
                <a:lnTo>
                  <a:pt x="524471" y="26238"/>
                </a:lnTo>
                <a:lnTo>
                  <a:pt x="524471" y="275361"/>
                </a:lnTo>
                <a:lnTo>
                  <a:pt x="520458" y="320142"/>
                </a:lnTo>
                <a:lnTo>
                  <a:pt x="508886" y="362288"/>
                </a:lnTo>
                <a:lnTo>
                  <a:pt x="490460" y="401097"/>
                </a:lnTo>
                <a:lnTo>
                  <a:pt x="465882" y="435865"/>
                </a:lnTo>
                <a:lnTo>
                  <a:pt x="435857" y="465888"/>
                </a:lnTo>
                <a:lnTo>
                  <a:pt x="401088" y="490463"/>
                </a:lnTo>
                <a:lnTo>
                  <a:pt x="362277" y="508888"/>
                </a:lnTo>
                <a:lnTo>
                  <a:pt x="320130" y="520458"/>
                </a:lnTo>
                <a:lnTo>
                  <a:pt x="275348" y="524471"/>
                </a:lnTo>
                <a:lnTo>
                  <a:pt x="390406" y="524471"/>
                </a:lnTo>
                <a:lnTo>
                  <a:pt x="452751" y="485951"/>
                </a:lnTo>
                <a:lnTo>
                  <a:pt x="485938" y="452764"/>
                </a:lnTo>
                <a:lnTo>
                  <a:pt x="513103" y="414334"/>
                </a:lnTo>
                <a:lnTo>
                  <a:pt x="533470" y="371439"/>
                </a:lnTo>
                <a:lnTo>
                  <a:pt x="546261" y="324855"/>
                </a:lnTo>
                <a:lnTo>
                  <a:pt x="550697" y="275361"/>
                </a:lnTo>
                <a:lnTo>
                  <a:pt x="550697" y="26238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788631" y="9829565"/>
            <a:ext cx="149059" cy="183870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6580200" y="9744329"/>
            <a:ext cx="116839" cy="266065"/>
          </a:xfrm>
          <a:custGeom>
            <a:avLst/>
            <a:gdLst/>
            <a:ahLst/>
            <a:cxnLst/>
            <a:rect l="l" t="t" r="r" b="b"/>
            <a:pathLst>
              <a:path w="116840" h="266065">
                <a:moveTo>
                  <a:pt x="41351" y="41351"/>
                </a:moveTo>
                <a:lnTo>
                  <a:pt x="38100" y="25260"/>
                </a:lnTo>
                <a:lnTo>
                  <a:pt x="29235" y="12115"/>
                </a:lnTo>
                <a:lnTo>
                  <a:pt x="16090" y="3251"/>
                </a:lnTo>
                <a:lnTo>
                  <a:pt x="0" y="0"/>
                </a:lnTo>
                <a:lnTo>
                  <a:pt x="0" y="265988"/>
                </a:lnTo>
                <a:lnTo>
                  <a:pt x="41351" y="265988"/>
                </a:lnTo>
                <a:lnTo>
                  <a:pt x="41351" y="41351"/>
                </a:lnTo>
                <a:close/>
              </a:path>
              <a:path w="116840" h="266065">
                <a:moveTo>
                  <a:pt x="113601" y="85242"/>
                </a:moveTo>
                <a:lnTo>
                  <a:pt x="72250" y="85242"/>
                </a:lnTo>
                <a:lnTo>
                  <a:pt x="72250" y="266001"/>
                </a:lnTo>
                <a:lnTo>
                  <a:pt x="113601" y="266001"/>
                </a:lnTo>
                <a:lnTo>
                  <a:pt x="113601" y="85242"/>
                </a:lnTo>
                <a:close/>
              </a:path>
              <a:path w="116840" h="266065">
                <a:moveTo>
                  <a:pt x="116370" y="35737"/>
                </a:moveTo>
                <a:lnTo>
                  <a:pt x="114566" y="25882"/>
                </a:lnTo>
                <a:lnTo>
                  <a:pt x="109575" y="18567"/>
                </a:lnTo>
                <a:lnTo>
                  <a:pt x="102082" y="14008"/>
                </a:lnTo>
                <a:lnTo>
                  <a:pt x="92748" y="12446"/>
                </a:lnTo>
                <a:lnTo>
                  <a:pt x="83769" y="14008"/>
                </a:lnTo>
                <a:lnTo>
                  <a:pt x="76352" y="18567"/>
                </a:lnTo>
                <a:lnTo>
                  <a:pt x="71310" y="25882"/>
                </a:lnTo>
                <a:lnTo>
                  <a:pt x="69456" y="35737"/>
                </a:lnTo>
                <a:lnTo>
                  <a:pt x="71412" y="45046"/>
                </a:lnTo>
                <a:lnTo>
                  <a:pt x="76606" y="52184"/>
                </a:lnTo>
                <a:lnTo>
                  <a:pt x="84048" y="56743"/>
                </a:lnTo>
                <a:lnTo>
                  <a:pt x="92748" y="58343"/>
                </a:lnTo>
                <a:lnTo>
                  <a:pt x="101638" y="56743"/>
                </a:lnTo>
                <a:lnTo>
                  <a:pt x="109181" y="52184"/>
                </a:lnTo>
                <a:lnTo>
                  <a:pt x="114414" y="45046"/>
                </a:lnTo>
                <a:lnTo>
                  <a:pt x="116370" y="35737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4859992" y="9710381"/>
            <a:ext cx="274320" cy="521334"/>
          </a:xfrm>
          <a:custGeom>
            <a:avLst/>
            <a:gdLst/>
            <a:ahLst/>
            <a:cxnLst/>
            <a:rect l="l" t="t" r="r" b="b"/>
            <a:pathLst>
              <a:path w="274320" h="521334">
                <a:moveTo>
                  <a:pt x="191630" y="0"/>
                </a:moveTo>
                <a:lnTo>
                  <a:pt x="146361" y="6781"/>
                </a:lnTo>
                <a:lnTo>
                  <a:pt x="106061" y="26149"/>
                </a:lnTo>
                <a:lnTo>
                  <a:pt x="73655" y="56638"/>
                </a:lnTo>
                <a:lnTo>
                  <a:pt x="52067" y="96784"/>
                </a:lnTo>
                <a:lnTo>
                  <a:pt x="44221" y="145122"/>
                </a:lnTo>
                <a:lnTo>
                  <a:pt x="44221" y="168109"/>
                </a:lnTo>
                <a:lnTo>
                  <a:pt x="0" y="168109"/>
                </a:lnTo>
                <a:lnTo>
                  <a:pt x="0" y="194335"/>
                </a:lnTo>
                <a:lnTo>
                  <a:pt x="44221" y="194335"/>
                </a:lnTo>
                <a:lnTo>
                  <a:pt x="44221" y="520928"/>
                </a:lnTo>
                <a:lnTo>
                  <a:pt x="74845" y="514745"/>
                </a:lnTo>
                <a:lnTo>
                  <a:pt x="99858" y="497882"/>
                </a:lnTo>
                <a:lnTo>
                  <a:pt x="116725" y="472874"/>
                </a:lnTo>
                <a:lnTo>
                  <a:pt x="122910" y="442252"/>
                </a:lnTo>
                <a:lnTo>
                  <a:pt x="122910" y="117017"/>
                </a:lnTo>
                <a:lnTo>
                  <a:pt x="132079" y="71129"/>
                </a:lnTo>
                <a:lnTo>
                  <a:pt x="156589" y="35506"/>
                </a:lnTo>
                <a:lnTo>
                  <a:pt x="191946" y="17108"/>
                </a:lnTo>
                <a:lnTo>
                  <a:pt x="233654" y="22898"/>
                </a:lnTo>
                <a:lnTo>
                  <a:pt x="214782" y="24659"/>
                </a:lnTo>
                <a:lnTo>
                  <a:pt x="199116" y="32870"/>
                </a:lnTo>
                <a:lnTo>
                  <a:pt x="188423" y="47126"/>
                </a:lnTo>
                <a:lnTo>
                  <a:pt x="184467" y="67017"/>
                </a:lnTo>
                <a:lnTo>
                  <a:pt x="188185" y="84738"/>
                </a:lnTo>
                <a:lnTo>
                  <a:pt x="198075" y="98302"/>
                </a:lnTo>
                <a:lnTo>
                  <a:pt x="212242" y="106978"/>
                </a:lnTo>
                <a:lnTo>
                  <a:pt x="228790" y="110032"/>
                </a:lnTo>
                <a:lnTo>
                  <a:pt x="245715" y="106978"/>
                </a:lnTo>
                <a:lnTo>
                  <a:pt x="260078" y="98302"/>
                </a:lnTo>
                <a:lnTo>
                  <a:pt x="270043" y="84738"/>
                </a:lnTo>
                <a:lnTo>
                  <a:pt x="273773" y="67017"/>
                </a:lnTo>
                <a:lnTo>
                  <a:pt x="267873" y="41914"/>
                </a:lnTo>
                <a:lnTo>
                  <a:pt x="251194" y="20502"/>
                </a:lnTo>
                <a:lnTo>
                  <a:pt x="225269" y="5594"/>
                </a:lnTo>
                <a:lnTo>
                  <a:pt x="191630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6724353" y="9744834"/>
            <a:ext cx="120650" cy="307340"/>
          </a:xfrm>
          <a:custGeom>
            <a:avLst/>
            <a:gdLst/>
            <a:ahLst/>
            <a:cxnLst/>
            <a:rect l="l" t="t" r="r" b="b"/>
            <a:pathLst>
              <a:path w="120650" h="307340">
                <a:moveTo>
                  <a:pt x="77495" y="0"/>
                </a:moveTo>
                <a:lnTo>
                  <a:pt x="48091" y="5519"/>
                </a:lnTo>
                <a:lnTo>
                  <a:pt x="23374" y="21074"/>
                </a:lnTo>
                <a:lnTo>
                  <a:pt x="6343" y="45161"/>
                </a:lnTo>
                <a:lnTo>
                  <a:pt x="0" y="76276"/>
                </a:lnTo>
                <a:lnTo>
                  <a:pt x="0" y="306895"/>
                </a:lnTo>
                <a:lnTo>
                  <a:pt x="38101" y="281638"/>
                </a:lnTo>
                <a:lnTo>
                  <a:pt x="41351" y="102514"/>
                </a:lnTo>
                <a:lnTo>
                  <a:pt x="70510" y="102514"/>
                </a:lnTo>
                <a:lnTo>
                  <a:pt x="70510" y="84734"/>
                </a:lnTo>
                <a:lnTo>
                  <a:pt x="41351" y="84734"/>
                </a:lnTo>
                <a:lnTo>
                  <a:pt x="41351" y="61506"/>
                </a:lnTo>
                <a:lnTo>
                  <a:pt x="45451" y="39731"/>
                </a:lnTo>
                <a:lnTo>
                  <a:pt x="56538" y="22896"/>
                </a:lnTo>
                <a:lnTo>
                  <a:pt x="72796" y="13069"/>
                </a:lnTo>
                <a:lnTo>
                  <a:pt x="92405" y="12318"/>
                </a:lnTo>
                <a:lnTo>
                  <a:pt x="85037" y="14854"/>
                </a:lnTo>
                <a:lnTo>
                  <a:pt x="79105" y="19616"/>
                </a:lnTo>
                <a:lnTo>
                  <a:pt x="75149" y="26458"/>
                </a:lnTo>
                <a:lnTo>
                  <a:pt x="73710" y="35229"/>
                </a:lnTo>
                <a:lnTo>
                  <a:pt x="75664" y="44543"/>
                </a:lnTo>
                <a:lnTo>
                  <a:pt x="80860" y="51671"/>
                </a:lnTo>
                <a:lnTo>
                  <a:pt x="88305" y="56230"/>
                </a:lnTo>
                <a:lnTo>
                  <a:pt x="97002" y="57835"/>
                </a:lnTo>
                <a:lnTo>
                  <a:pt x="105897" y="56230"/>
                </a:lnTo>
                <a:lnTo>
                  <a:pt x="113444" y="51671"/>
                </a:lnTo>
                <a:lnTo>
                  <a:pt x="118678" y="44543"/>
                </a:lnTo>
                <a:lnTo>
                  <a:pt x="120637" y="35229"/>
                </a:lnTo>
                <a:lnTo>
                  <a:pt x="117641" y="22374"/>
                </a:lnTo>
                <a:lnTo>
                  <a:pt x="109053" y="11080"/>
                </a:lnTo>
                <a:lnTo>
                  <a:pt x="95471" y="3054"/>
                </a:lnTo>
                <a:lnTo>
                  <a:pt x="77495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5670359" y="3307994"/>
            <a:ext cx="1419225" cy="1419225"/>
          </a:xfrm>
          <a:custGeom>
            <a:avLst/>
            <a:gdLst/>
            <a:ahLst/>
            <a:cxnLst/>
            <a:rect l="l" t="t" r="r" b="b"/>
            <a:pathLst>
              <a:path w="1419225" h="1419225">
                <a:moveTo>
                  <a:pt x="472948" y="236474"/>
                </a:moveTo>
                <a:lnTo>
                  <a:pt x="468147" y="188823"/>
                </a:lnTo>
                <a:lnTo>
                  <a:pt x="454367" y="144437"/>
                </a:lnTo>
                <a:lnTo>
                  <a:pt x="432562" y="104267"/>
                </a:lnTo>
                <a:lnTo>
                  <a:pt x="403694" y="69265"/>
                </a:lnTo>
                <a:lnTo>
                  <a:pt x="368693" y="40398"/>
                </a:lnTo>
                <a:lnTo>
                  <a:pt x="328523" y="18592"/>
                </a:lnTo>
                <a:lnTo>
                  <a:pt x="284137" y="4813"/>
                </a:lnTo>
                <a:lnTo>
                  <a:pt x="236474" y="0"/>
                </a:lnTo>
                <a:lnTo>
                  <a:pt x="0" y="0"/>
                </a:lnTo>
                <a:lnTo>
                  <a:pt x="0" y="236474"/>
                </a:lnTo>
                <a:lnTo>
                  <a:pt x="4800" y="284137"/>
                </a:lnTo>
                <a:lnTo>
                  <a:pt x="18580" y="328536"/>
                </a:lnTo>
                <a:lnTo>
                  <a:pt x="40386" y="368706"/>
                </a:lnTo>
                <a:lnTo>
                  <a:pt x="69265" y="403694"/>
                </a:lnTo>
                <a:lnTo>
                  <a:pt x="104254" y="432574"/>
                </a:lnTo>
                <a:lnTo>
                  <a:pt x="144424" y="454380"/>
                </a:lnTo>
                <a:lnTo>
                  <a:pt x="188810" y="468160"/>
                </a:lnTo>
                <a:lnTo>
                  <a:pt x="236474" y="472960"/>
                </a:lnTo>
                <a:lnTo>
                  <a:pt x="472948" y="472960"/>
                </a:lnTo>
                <a:lnTo>
                  <a:pt x="472948" y="236474"/>
                </a:lnTo>
                <a:close/>
              </a:path>
              <a:path w="1419225" h="1419225">
                <a:moveTo>
                  <a:pt x="945896" y="709434"/>
                </a:moveTo>
                <a:lnTo>
                  <a:pt x="941095" y="661784"/>
                </a:lnTo>
                <a:lnTo>
                  <a:pt x="927315" y="617385"/>
                </a:lnTo>
                <a:lnTo>
                  <a:pt x="905510" y="577215"/>
                </a:lnTo>
                <a:lnTo>
                  <a:pt x="876642" y="542226"/>
                </a:lnTo>
                <a:lnTo>
                  <a:pt x="841641" y="513346"/>
                </a:lnTo>
                <a:lnTo>
                  <a:pt x="801471" y="491540"/>
                </a:lnTo>
                <a:lnTo>
                  <a:pt x="757085" y="477774"/>
                </a:lnTo>
                <a:lnTo>
                  <a:pt x="709422" y="472960"/>
                </a:lnTo>
                <a:lnTo>
                  <a:pt x="472960" y="472960"/>
                </a:lnTo>
                <a:lnTo>
                  <a:pt x="472960" y="709434"/>
                </a:lnTo>
                <a:lnTo>
                  <a:pt x="477761" y="757097"/>
                </a:lnTo>
                <a:lnTo>
                  <a:pt x="491540" y="801484"/>
                </a:lnTo>
                <a:lnTo>
                  <a:pt x="513346" y="841654"/>
                </a:lnTo>
                <a:lnTo>
                  <a:pt x="542226" y="876655"/>
                </a:lnTo>
                <a:lnTo>
                  <a:pt x="577215" y="905535"/>
                </a:lnTo>
                <a:lnTo>
                  <a:pt x="617385" y="927341"/>
                </a:lnTo>
                <a:lnTo>
                  <a:pt x="661771" y="941120"/>
                </a:lnTo>
                <a:lnTo>
                  <a:pt x="709422" y="945921"/>
                </a:lnTo>
                <a:lnTo>
                  <a:pt x="945896" y="945921"/>
                </a:lnTo>
                <a:lnTo>
                  <a:pt x="945896" y="709434"/>
                </a:lnTo>
                <a:close/>
              </a:path>
              <a:path w="1419225" h="1419225">
                <a:moveTo>
                  <a:pt x="1418856" y="1182395"/>
                </a:moveTo>
                <a:lnTo>
                  <a:pt x="1414056" y="1134745"/>
                </a:lnTo>
                <a:lnTo>
                  <a:pt x="1400276" y="1090345"/>
                </a:lnTo>
                <a:lnTo>
                  <a:pt x="1378483" y="1050188"/>
                </a:lnTo>
                <a:lnTo>
                  <a:pt x="1349603" y="1015187"/>
                </a:lnTo>
                <a:lnTo>
                  <a:pt x="1314602" y="986307"/>
                </a:lnTo>
                <a:lnTo>
                  <a:pt x="1274432" y="964501"/>
                </a:lnTo>
                <a:lnTo>
                  <a:pt x="1230045" y="950722"/>
                </a:lnTo>
                <a:lnTo>
                  <a:pt x="1182382" y="945921"/>
                </a:lnTo>
                <a:lnTo>
                  <a:pt x="945908" y="945921"/>
                </a:lnTo>
                <a:lnTo>
                  <a:pt x="945908" y="1182395"/>
                </a:lnTo>
                <a:lnTo>
                  <a:pt x="950722" y="1230058"/>
                </a:lnTo>
                <a:lnTo>
                  <a:pt x="964501" y="1274445"/>
                </a:lnTo>
                <a:lnTo>
                  <a:pt x="986294" y="1314615"/>
                </a:lnTo>
                <a:lnTo>
                  <a:pt x="1015174" y="1349616"/>
                </a:lnTo>
                <a:lnTo>
                  <a:pt x="1050175" y="1378496"/>
                </a:lnTo>
                <a:lnTo>
                  <a:pt x="1090333" y="1400302"/>
                </a:lnTo>
                <a:lnTo>
                  <a:pt x="1134732" y="1414081"/>
                </a:lnTo>
                <a:lnTo>
                  <a:pt x="1182382" y="1418882"/>
                </a:lnTo>
                <a:lnTo>
                  <a:pt x="1418856" y="1418882"/>
                </a:lnTo>
                <a:lnTo>
                  <a:pt x="1418856" y="1182395"/>
                </a:lnTo>
                <a:close/>
              </a:path>
            </a:pathLst>
          </a:custGeom>
          <a:solidFill>
            <a:srgbClr val="C9D7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6143307" y="1889137"/>
            <a:ext cx="1416685" cy="1419225"/>
          </a:xfrm>
          <a:custGeom>
            <a:avLst/>
            <a:gdLst/>
            <a:ahLst/>
            <a:cxnLst/>
            <a:rect l="l" t="t" r="r" b="b"/>
            <a:pathLst>
              <a:path w="1416684" h="1419225">
                <a:moveTo>
                  <a:pt x="472960" y="945908"/>
                </a:moveTo>
                <a:lnTo>
                  <a:pt x="236486" y="945908"/>
                </a:lnTo>
                <a:lnTo>
                  <a:pt x="188836" y="950722"/>
                </a:lnTo>
                <a:lnTo>
                  <a:pt x="144437" y="964501"/>
                </a:lnTo>
                <a:lnTo>
                  <a:pt x="104267" y="986294"/>
                </a:lnTo>
                <a:lnTo>
                  <a:pt x="69265" y="1015174"/>
                </a:lnTo>
                <a:lnTo>
                  <a:pt x="40386" y="1050175"/>
                </a:lnTo>
                <a:lnTo>
                  <a:pt x="18592" y="1090345"/>
                </a:lnTo>
                <a:lnTo>
                  <a:pt x="4813" y="1134732"/>
                </a:lnTo>
                <a:lnTo>
                  <a:pt x="0" y="1182382"/>
                </a:lnTo>
                <a:lnTo>
                  <a:pt x="0" y="1418869"/>
                </a:lnTo>
                <a:lnTo>
                  <a:pt x="236486" y="1418869"/>
                </a:lnTo>
                <a:lnTo>
                  <a:pt x="284149" y="1414068"/>
                </a:lnTo>
                <a:lnTo>
                  <a:pt x="328536" y="1400289"/>
                </a:lnTo>
                <a:lnTo>
                  <a:pt x="368706" y="1378483"/>
                </a:lnTo>
                <a:lnTo>
                  <a:pt x="403694" y="1349603"/>
                </a:lnTo>
                <a:lnTo>
                  <a:pt x="432574" y="1314602"/>
                </a:lnTo>
                <a:lnTo>
                  <a:pt x="454380" y="1274432"/>
                </a:lnTo>
                <a:lnTo>
                  <a:pt x="468160" y="1230045"/>
                </a:lnTo>
                <a:lnTo>
                  <a:pt x="472960" y="1182382"/>
                </a:lnTo>
                <a:lnTo>
                  <a:pt x="472960" y="945908"/>
                </a:lnTo>
                <a:close/>
              </a:path>
              <a:path w="1416684" h="1419225">
                <a:moveTo>
                  <a:pt x="945921" y="472960"/>
                </a:moveTo>
                <a:lnTo>
                  <a:pt x="709447" y="472960"/>
                </a:lnTo>
                <a:lnTo>
                  <a:pt x="661784" y="477761"/>
                </a:lnTo>
                <a:lnTo>
                  <a:pt x="617385" y="491540"/>
                </a:lnTo>
                <a:lnTo>
                  <a:pt x="577215" y="513346"/>
                </a:lnTo>
                <a:lnTo>
                  <a:pt x="542226" y="542226"/>
                </a:lnTo>
                <a:lnTo>
                  <a:pt x="513346" y="577227"/>
                </a:lnTo>
                <a:lnTo>
                  <a:pt x="491540" y="617397"/>
                </a:lnTo>
                <a:lnTo>
                  <a:pt x="477761" y="661784"/>
                </a:lnTo>
                <a:lnTo>
                  <a:pt x="472960" y="709434"/>
                </a:lnTo>
                <a:lnTo>
                  <a:pt x="472960" y="945908"/>
                </a:lnTo>
                <a:lnTo>
                  <a:pt x="709447" y="945908"/>
                </a:lnTo>
                <a:lnTo>
                  <a:pt x="757097" y="941108"/>
                </a:lnTo>
                <a:lnTo>
                  <a:pt x="801484" y="927328"/>
                </a:lnTo>
                <a:lnTo>
                  <a:pt x="841654" y="905522"/>
                </a:lnTo>
                <a:lnTo>
                  <a:pt x="876655" y="876655"/>
                </a:lnTo>
                <a:lnTo>
                  <a:pt x="905522" y="841654"/>
                </a:lnTo>
                <a:lnTo>
                  <a:pt x="927328" y="801484"/>
                </a:lnTo>
                <a:lnTo>
                  <a:pt x="941108" y="757097"/>
                </a:lnTo>
                <a:lnTo>
                  <a:pt x="945921" y="709434"/>
                </a:lnTo>
                <a:lnTo>
                  <a:pt x="945921" y="472960"/>
                </a:lnTo>
                <a:close/>
              </a:path>
              <a:path w="1416684" h="1419225">
                <a:moveTo>
                  <a:pt x="1416685" y="0"/>
                </a:moveTo>
                <a:lnTo>
                  <a:pt x="1182408" y="0"/>
                </a:lnTo>
                <a:lnTo>
                  <a:pt x="1134745" y="4813"/>
                </a:lnTo>
                <a:lnTo>
                  <a:pt x="1090358" y="18580"/>
                </a:lnTo>
                <a:lnTo>
                  <a:pt x="1050188" y="40386"/>
                </a:lnTo>
                <a:lnTo>
                  <a:pt x="1015187" y="69265"/>
                </a:lnTo>
                <a:lnTo>
                  <a:pt x="986307" y="104254"/>
                </a:lnTo>
                <a:lnTo>
                  <a:pt x="964501" y="144424"/>
                </a:lnTo>
                <a:lnTo>
                  <a:pt x="950722" y="188823"/>
                </a:lnTo>
                <a:lnTo>
                  <a:pt x="945921" y="236474"/>
                </a:lnTo>
                <a:lnTo>
                  <a:pt x="945921" y="472948"/>
                </a:lnTo>
                <a:lnTo>
                  <a:pt x="1182408" y="472948"/>
                </a:lnTo>
                <a:lnTo>
                  <a:pt x="1232242" y="467690"/>
                </a:lnTo>
                <a:lnTo>
                  <a:pt x="1278432" y="452640"/>
                </a:lnTo>
                <a:lnTo>
                  <a:pt x="1319898" y="428891"/>
                </a:lnTo>
                <a:lnTo>
                  <a:pt x="1355559" y="397535"/>
                </a:lnTo>
                <a:lnTo>
                  <a:pt x="1384300" y="359664"/>
                </a:lnTo>
                <a:lnTo>
                  <a:pt x="1405039" y="316369"/>
                </a:lnTo>
                <a:lnTo>
                  <a:pt x="1416685" y="268732"/>
                </a:lnTo>
                <a:lnTo>
                  <a:pt x="1416685" y="0"/>
                </a:lnTo>
                <a:close/>
              </a:path>
            </a:pathLst>
          </a:custGeom>
          <a:solidFill>
            <a:srgbClr val="C9D7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7089233" y="7564602"/>
            <a:ext cx="471170" cy="473075"/>
          </a:xfrm>
          <a:custGeom>
            <a:avLst/>
            <a:gdLst/>
            <a:ahLst/>
            <a:cxnLst/>
            <a:rect l="l" t="t" r="r" b="b"/>
            <a:pathLst>
              <a:path w="471170" h="473075">
                <a:moveTo>
                  <a:pt x="470763" y="0"/>
                </a:moveTo>
                <a:lnTo>
                  <a:pt x="236486" y="0"/>
                </a:lnTo>
                <a:lnTo>
                  <a:pt x="188826" y="4804"/>
                </a:lnTo>
                <a:lnTo>
                  <a:pt x="144435" y="18582"/>
                </a:lnTo>
                <a:lnTo>
                  <a:pt x="104265" y="40384"/>
                </a:lnTo>
                <a:lnTo>
                  <a:pt x="69265" y="69259"/>
                </a:lnTo>
                <a:lnTo>
                  <a:pt x="40388" y="104256"/>
                </a:lnTo>
                <a:lnTo>
                  <a:pt x="18584" y="144425"/>
                </a:lnTo>
                <a:lnTo>
                  <a:pt x="4804" y="188814"/>
                </a:lnTo>
                <a:lnTo>
                  <a:pt x="0" y="236473"/>
                </a:lnTo>
                <a:lnTo>
                  <a:pt x="0" y="472947"/>
                </a:lnTo>
                <a:lnTo>
                  <a:pt x="236486" y="472947"/>
                </a:lnTo>
                <a:lnTo>
                  <a:pt x="286316" y="467688"/>
                </a:lnTo>
                <a:lnTo>
                  <a:pt x="332513" y="452638"/>
                </a:lnTo>
                <a:lnTo>
                  <a:pt x="373984" y="428887"/>
                </a:lnTo>
                <a:lnTo>
                  <a:pt x="409637" y="397529"/>
                </a:lnTo>
                <a:lnTo>
                  <a:pt x="438379" y="359654"/>
                </a:lnTo>
                <a:lnTo>
                  <a:pt x="459119" y="316353"/>
                </a:lnTo>
                <a:lnTo>
                  <a:pt x="470763" y="268719"/>
                </a:lnTo>
                <a:lnTo>
                  <a:pt x="470763" y="0"/>
                </a:lnTo>
                <a:close/>
              </a:path>
            </a:pathLst>
          </a:custGeom>
          <a:solidFill>
            <a:srgbClr val="C9D7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6143317" y="5"/>
            <a:ext cx="473075" cy="470534"/>
          </a:xfrm>
          <a:custGeom>
            <a:avLst/>
            <a:gdLst/>
            <a:ahLst/>
            <a:cxnLst/>
            <a:rect l="l" t="t" r="r" b="b"/>
            <a:pathLst>
              <a:path w="473075" h="470534">
                <a:moveTo>
                  <a:pt x="472960" y="0"/>
                </a:moveTo>
                <a:lnTo>
                  <a:pt x="200647" y="0"/>
                </a:lnTo>
                <a:lnTo>
                  <a:pt x="153763" y="12173"/>
                </a:lnTo>
                <a:lnTo>
                  <a:pt x="111188" y="33184"/>
                </a:lnTo>
                <a:lnTo>
                  <a:pt x="73982" y="61975"/>
                </a:lnTo>
                <a:lnTo>
                  <a:pt x="43202" y="97488"/>
                </a:lnTo>
                <a:lnTo>
                  <a:pt x="19906" y="138665"/>
                </a:lnTo>
                <a:lnTo>
                  <a:pt x="5152" y="184448"/>
                </a:lnTo>
                <a:lnTo>
                  <a:pt x="0" y="233781"/>
                </a:lnTo>
                <a:lnTo>
                  <a:pt x="0" y="470255"/>
                </a:lnTo>
                <a:lnTo>
                  <a:pt x="236486" y="470255"/>
                </a:lnTo>
                <a:lnTo>
                  <a:pt x="284142" y="465451"/>
                </a:lnTo>
                <a:lnTo>
                  <a:pt x="328530" y="451673"/>
                </a:lnTo>
                <a:lnTo>
                  <a:pt x="368698" y="429871"/>
                </a:lnTo>
                <a:lnTo>
                  <a:pt x="403696" y="400996"/>
                </a:lnTo>
                <a:lnTo>
                  <a:pt x="432572" y="365999"/>
                </a:lnTo>
                <a:lnTo>
                  <a:pt x="454376" y="325830"/>
                </a:lnTo>
                <a:lnTo>
                  <a:pt x="468156" y="281441"/>
                </a:lnTo>
                <a:lnTo>
                  <a:pt x="472960" y="233781"/>
                </a:lnTo>
                <a:lnTo>
                  <a:pt x="472960" y="0"/>
                </a:lnTo>
                <a:close/>
              </a:path>
            </a:pathLst>
          </a:custGeom>
          <a:solidFill>
            <a:srgbClr val="EAE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6143307" y="4726876"/>
            <a:ext cx="1416685" cy="1419225"/>
          </a:xfrm>
          <a:custGeom>
            <a:avLst/>
            <a:gdLst/>
            <a:ahLst/>
            <a:cxnLst/>
            <a:rect l="l" t="t" r="r" b="b"/>
            <a:pathLst>
              <a:path w="1416684" h="1419225">
                <a:moveTo>
                  <a:pt x="472960" y="945908"/>
                </a:moveTo>
                <a:lnTo>
                  <a:pt x="236486" y="945908"/>
                </a:lnTo>
                <a:lnTo>
                  <a:pt x="188836" y="950709"/>
                </a:lnTo>
                <a:lnTo>
                  <a:pt x="144437" y="964488"/>
                </a:lnTo>
                <a:lnTo>
                  <a:pt x="104267" y="986294"/>
                </a:lnTo>
                <a:lnTo>
                  <a:pt x="69265" y="1015174"/>
                </a:lnTo>
                <a:lnTo>
                  <a:pt x="40386" y="1050163"/>
                </a:lnTo>
                <a:lnTo>
                  <a:pt x="18592" y="1090333"/>
                </a:lnTo>
                <a:lnTo>
                  <a:pt x="4813" y="1134719"/>
                </a:lnTo>
                <a:lnTo>
                  <a:pt x="0" y="1182382"/>
                </a:lnTo>
                <a:lnTo>
                  <a:pt x="0" y="1418856"/>
                </a:lnTo>
                <a:lnTo>
                  <a:pt x="236486" y="1418856"/>
                </a:lnTo>
                <a:lnTo>
                  <a:pt x="284149" y="1414043"/>
                </a:lnTo>
                <a:lnTo>
                  <a:pt x="328536" y="1400276"/>
                </a:lnTo>
                <a:lnTo>
                  <a:pt x="368706" y="1378470"/>
                </a:lnTo>
                <a:lnTo>
                  <a:pt x="403694" y="1349590"/>
                </a:lnTo>
                <a:lnTo>
                  <a:pt x="432574" y="1314602"/>
                </a:lnTo>
                <a:lnTo>
                  <a:pt x="454380" y="1274432"/>
                </a:lnTo>
                <a:lnTo>
                  <a:pt x="468160" y="1230033"/>
                </a:lnTo>
                <a:lnTo>
                  <a:pt x="472960" y="1182382"/>
                </a:lnTo>
                <a:lnTo>
                  <a:pt x="472960" y="945908"/>
                </a:lnTo>
                <a:close/>
              </a:path>
              <a:path w="1416684" h="1419225">
                <a:moveTo>
                  <a:pt x="945921" y="472948"/>
                </a:moveTo>
                <a:lnTo>
                  <a:pt x="709447" y="472948"/>
                </a:lnTo>
                <a:lnTo>
                  <a:pt x="661784" y="477748"/>
                </a:lnTo>
                <a:lnTo>
                  <a:pt x="617385" y="491528"/>
                </a:lnTo>
                <a:lnTo>
                  <a:pt x="577215" y="513334"/>
                </a:lnTo>
                <a:lnTo>
                  <a:pt x="542226" y="542213"/>
                </a:lnTo>
                <a:lnTo>
                  <a:pt x="513346" y="577215"/>
                </a:lnTo>
                <a:lnTo>
                  <a:pt x="491540" y="617372"/>
                </a:lnTo>
                <a:lnTo>
                  <a:pt x="477761" y="661758"/>
                </a:lnTo>
                <a:lnTo>
                  <a:pt x="472960" y="709422"/>
                </a:lnTo>
                <a:lnTo>
                  <a:pt x="472960" y="945908"/>
                </a:lnTo>
                <a:lnTo>
                  <a:pt x="709447" y="945908"/>
                </a:lnTo>
                <a:lnTo>
                  <a:pt x="757097" y="941108"/>
                </a:lnTo>
                <a:lnTo>
                  <a:pt x="801484" y="927328"/>
                </a:lnTo>
                <a:lnTo>
                  <a:pt x="841654" y="905522"/>
                </a:lnTo>
                <a:lnTo>
                  <a:pt x="876655" y="876642"/>
                </a:lnTo>
                <a:lnTo>
                  <a:pt x="905522" y="841641"/>
                </a:lnTo>
                <a:lnTo>
                  <a:pt x="927328" y="801471"/>
                </a:lnTo>
                <a:lnTo>
                  <a:pt x="941108" y="757085"/>
                </a:lnTo>
                <a:lnTo>
                  <a:pt x="945921" y="709422"/>
                </a:lnTo>
                <a:lnTo>
                  <a:pt x="945921" y="472948"/>
                </a:lnTo>
                <a:close/>
              </a:path>
              <a:path w="1416684" h="1419225">
                <a:moveTo>
                  <a:pt x="1416685" y="0"/>
                </a:moveTo>
                <a:lnTo>
                  <a:pt x="1182408" y="0"/>
                </a:lnTo>
                <a:lnTo>
                  <a:pt x="1134745" y="4800"/>
                </a:lnTo>
                <a:lnTo>
                  <a:pt x="1090358" y="18580"/>
                </a:lnTo>
                <a:lnTo>
                  <a:pt x="1050188" y="40386"/>
                </a:lnTo>
                <a:lnTo>
                  <a:pt x="1015187" y="69265"/>
                </a:lnTo>
                <a:lnTo>
                  <a:pt x="986307" y="104254"/>
                </a:lnTo>
                <a:lnTo>
                  <a:pt x="964501" y="144424"/>
                </a:lnTo>
                <a:lnTo>
                  <a:pt x="950722" y="188810"/>
                </a:lnTo>
                <a:lnTo>
                  <a:pt x="945921" y="236474"/>
                </a:lnTo>
                <a:lnTo>
                  <a:pt x="945921" y="472948"/>
                </a:lnTo>
                <a:lnTo>
                  <a:pt x="1182408" y="472948"/>
                </a:lnTo>
                <a:lnTo>
                  <a:pt x="1232242" y="467690"/>
                </a:lnTo>
                <a:lnTo>
                  <a:pt x="1278432" y="452640"/>
                </a:lnTo>
                <a:lnTo>
                  <a:pt x="1319898" y="428891"/>
                </a:lnTo>
                <a:lnTo>
                  <a:pt x="1355559" y="397535"/>
                </a:lnTo>
                <a:lnTo>
                  <a:pt x="1384300" y="359651"/>
                </a:lnTo>
                <a:lnTo>
                  <a:pt x="1405039" y="316357"/>
                </a:lnTo>
                <a:lnTo>
                  <a:pt x="1416685" y="268719"/>
                </a:lnTo>
                <a:lnTo>
                  <a:pt x="1416685" y="0"/>
                </a:lnTo>
                <a:close/>
              </a:path>
            </a:pathLst>
          </a:custGeom>
          <a:solidFill>
            <a:srgbClr val="EAE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5670359" y="470268"/>
            <a:ext cx="1419225" cy="1419225"/>
          </a:xfrm>
          <a:custGeom>
            <a:avLst/>
            <a:gdLst/>
            <a:ahLst/>
            <a:cxnLst/>
            <a:rect l="l" t="t" r="r" b="b"/>
            <a:pathLst>
              <a:path w="1419225" h="1419225">
                <a:moveTo>
                  <a:pt x="472948" y="236474"/>
                </a:moveTo>
                <a:lnTo>
                  <a:pt x="468147" y="188823"/>
                </a:lnTo>
                <a:lnTo>
                  <a:pt x="454367" y="144437"/>
                </a:lnTo>
                <a:lnTo>
                  <a:pt x="432562" y="104267"/>
                </a:lnTo>
                <a:lnTo>
                  <a:pt x="403694" y="69265"/>
                </a:lnTo>
                <a:lnTo>
                  <a:pt x="368693" y="40386"/>
                </a:lnTo>
                <a:lnTo>
                  <a:pt x="328523" y="18592"/>
                </a:lnTo>
                <a:lnTo>
                  <a:pt x="284137" y="4813"/>
                </a:lnTo>
                <a:lnTo>
                  <a:pt x="236474" y="0"/>
                </a:lnTo>
                <a:lnTo>
                  <a:pt x="0" y="0"/>
                </a:lnTo>
                <a:lnTo>
                  <a:pt x="0" y="236474"/>
                </a:lnTo>
                <a:lnTo>
                  <a:pt x="4800" y="284137"/>
                </a:lnTo>
                <a:lnTo>
                  <a:pt x="18580" y="328523"/>
                </a:lnTo>
                <a:lnTo>
                  <a:pt x="40386" y="368693"/>
                </a:lnTo>
                <a:lnTo>
                  <a:pt x="69265" y="403694"/>
                </a:lnTo>
                <a:lnTo>
                  <a:pt x="104254" y="432562"/>
                </a:lnTo>
                <a:lnTo>
                  <a:pt x="144424" y="454367"/>
                </a:lnTo>
                <a:lnTo>
                  <a:pt x="188810" y="468147"/>
                </a:lnTo>
                <a:lnTo>
                  <a:pt x="236474" y="472948"/>
                </a:lnTo>
                <a:lnTo>
                  <a:pt x="472948" y="472948"/>
                </a:lnTo>
                <a:lnTo>
                  <a:pt x="472948" y="236474"/>
                </a:lnTo>
                <a:close/>
              </a:path>
              <a:path w="1419225" h="1419225">
                <a:moveTo>
                  <a:pt x="945896" y="709434"/>
                </a:moveTo>
                <a:lnTo>
                  <a:pt x="941095" y="661771"/>
                </a:lnTo>
                <a:lnTo>
                  <a:pt x="927315" y="617385"/>
                </a:lnTo>
                <a:lnTo>
                  <a:pt x="905510" y="577227"/>
                </a:lnTo>
                <a:lnTo>
                  <a:pt x="876642" y="542226"/>
                </a:lnTo>
                <a:lnTo>
                  <a:pt x="841641" y="513346"/>
                </a:lnTo>
                <a:lnTo>
                  <a:pt x="801471" y="491540"/>
                </a:lnTo>
                <a:lnTo>
                  <a:pt x="757085" y="477761"/>
                </a:lnTo>
                <a:lnTo>
                  <a:pt x="709422" y="472960"/>
                </a:lnTo>
                <a:lnTo>
                  <a:pt x="472960" y="472960"/>
                </a:lnTo>
                <a:lnTo>
                  <a:pt x="472960" y="709434"/>
                </a:lnTo>
                <a:lnTo>
                  <a:pt x="477761" y="757097"/>
                </a:lnTo>
                <a:lnTo>
                  <a:pt x="491540" y="801484"/>
                </a:lnTo>
                <a:lnTo>
                  <a:pt x="513346" y="841654"/>
                </a:lnTo>
                <a:lnTo>
                  <a:pt x="542226" y="876642"/>
                </a:lnTo>
                <a:lnTo>
                  <a:pt x="577215" y="905522"/>
                </a:lnTo>
                <a:lnTo>
                  <a:pt x="617385" y="927328"/>
                </a:lnTo>
                <a:lnTo>
                  <a:pt x="661771" y="941108"/>
                </a:lnTo>
                <a:lnTo>
                  <a:pt x="709422" y="945908"/>
                </a:lnTo>
                <a:lnTo>
                  <a:pt x="945896" y="945908"/>
                </a:lnTo>
                <a:lnTo>
                  <a:pt x="945896" y="709434"/>
                </a:lnTo>
                <a:close/>
              </a:path>
              <a:path w="1419225" h="1419225">
                <a:moveTo>
                  <a:pt x="1418856" y="1182395"/>
                </a:moveTo>
                <a:lnTo>
                  <a:pt x="1414056" y="1134732"/>
                </a:lnTo>
                <a:lnTo>
                  <a:pt x="1400276" y="1090345"/>
                </a:lnTo>
                <a:lnTo>
                  <a:pt x="1378483" y="1050175"/>
                </a:lnTo>
                <a:lnTo>
                  <a:pt x="1349603" y="1015174"/>
                </a:lnTo>
                <a:lnTo>
                  <a:pt x="1314602" y="986307"/>
                </a:lnTo>
                <a:lnTo>
                  <a:pt x="1274432" y="964501"/>
                </a:lnTo>
                <a:lnTo>
                  <a:pt x="1230045" y="950722"/>
                </a:lnTo>
                <a:lnTo>
                  <a:pt x="1182382" y="945921"/>
                </a:lnTo>
                <a:lnTo>
                  <a:pt x="945908" y="945921"/>
                </a:lnTo>
                <a:lnTo>
                  <a:pt x="945908" y="1182395"/>
                </a:lnTo>
                <a:lnTo>
                  <a:pt x="950722" y="1230045"/>
                </a:lnTo>
                <a:lnTo>
                  <a:pt x="964501" y="1274445"/>
                </a:lnTo>
                <a:lnTo>
                  <a:pt x="986294" y="1314615"/>
                </a:lnTo>
                <a:lnTo>
                  <a:pt x="1015174" y="1349616"/>
                </a:lnTo>
                <a:lnTo>
                  <a:pt x="1050175" y="1378483"/>
                </a:lnTo>
                <a:lnTo>
                  <a:pt x="1090333" y="1400289"/>
                </a:lnTo>
                <a:lnTo>
                  <a:pt x="1134732" y="1414068"/>
                </a:lnTo>
                <a:lnTo>
                  <a:pt x="1182382" y="1418882"/>
                </a:lnTo>
                <a:lnTo>
                  <a:pt x="1418856" y="1418882"/>
                </a:lnTo>
                <a:lnTo>
                  <a:pt x="1418856" y="1182395"/>
                </a:lnTo>
                <a:close/>
              </a:path>
            </a:pathLst>
          </a:custGeom>
          <a:solidFill>
            <a:srgbClr val="EAE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5670359" y="6145733"/>
            <a:ext cx="1419225" cy="1419225"/>
          </a:xfrm>
          <a:custGeom>
            <a:avLst/>
            <a:gdLst/>
            <a:ahLst/>
            <a:cxnLst/>
            <a:rect l="l" t="t" r="r" b="b"/>
            <a:pathLst>
              <a:path w="1419225" h="1419225">
                <a:moveTo>
                  <a:pt x="472948" y="236474"/>
                </a:moveTo>
                <a:lnTo>
                  <a:pt x="468147" y="188810"/>
                </a:lnTo>
                <a:lnTo>
                  <a:pt x="454367" y="144424"/>
                </a:lnTo>
                <a:lnTo>
                  <a:pt x="432562" y="104267"/>
                </a:lnTo>
                <a:lnTo>
                  <a:pt x="403694" y="69265"/>
                </a:lnTo>
                <a:lnTo>
                  <a:pt x="368693" y="40386"/>
                </a:lnTo>
                <a:lnTo>
                  <a:pt x="328523" y="18580"/>
                </a:lnTo>
                <a:lnTo>
                  <a:pt x="284137" y="4800"/>
                </a:lnTo>
                <a:lnTo>
                  <a:pt x="236474" y="0"/>
                </a:lnTo>
                <a:lnTo>
                  <a:pt x="0" y="0"/>
                </a:lnTo>
                <a:lnTo>
                  <a:pt x="0" y="236474"/>
                </a:lnTo>
                <a:lnTo>
                  <a:pt x="4800" y="284137"/>
                </a:lnTo>
                <a:lnTo>
                  <a:pt x="18580" y="328523"/>
                </a:lnTo>
                <a:lnTo>
                  <a:pt x="40386" y="368693"/>
                </a:lnTo>
                <a:lnTo>
                  <a:pt x="69265" y="403694"/>
                </a:lnTo>
                <a:lnTo>
                  <a:pt x="104254" y="432574"/>
                </a:lnTo>
                <a:lnTo>
                  <a:pt x="144424" y="454380"/>
                </a:lnTo>
                <a:lnTo>
                  <a:pt x="188810" y="468160"/>
                </a:lnTo>
                <a:lnTo>
                  <a:pt x="236474" y="472960"/>
                </a:lnTo>
                <a:lnTo>
                  <a:pt x="472948" y="472960"/>
                </a:lnTo>
                <a:lnTo>
                  <a:pt x="472948" y="236474"/>
                </a:lnTo>
                <a:close/>
              </a:path>
              <a:path w="1419225" h="1419225">
                <a:moveTo>
                  <a:pt x="945896" y="709422"/>
                </a:moveTo>
                <a:lnTo>
                  <a:pt x="941095" y="661771"/>
                </a:lnTo>
                <a:lnTo>
                  <a:pt x="927315" y="617385"/>
                </a:lnTo>
                <a:lnTo>
                  <a:pt x="905510" y="577215"/>
                </a:lnTo>
                <a:lnTo>
                  <a:pt x="876642" y="542213"/>
                </a:lnTo>
                <a:lnTo>
                  <a:pt x="841641" y="513334"/>
                </a:lnTo>
                <a:lnTo>
                  <a:pt x="801471" y="491528"/>
                </a:lnTo>
                <a:lnTo>
                  <a:pt x="757085" y="477748"/>
                </a:lnTo>
                <a:lnTo>
                  <a:pt x="709422" y="472948"/>
                </a:lnTo>
                <a:lnTo>
                  <a:pt x="472960" y="472948"/>
                </a:lnTo>
                <a:lnTo>
                  <a:pt x="472960" y="709422"/>
                </a:lnTo>
                <a:lnTo>
                  <a:pt x="477761" y="757085"/>
                </a:lnTo>
                <a:lnTo>
                  <a:pt x="491540" y="801471"/>
                </a:lnTo>
                <a:lnTo>
                  <a:pt x="513346" y="841641"/>
                </a:lnTo>
                <a:lnTo>
                  <a:pt x="542226" y="876642"/>
                </a:lnTo>
                <a:lnTo>
                  <a:pt x="577215" y="905510"/>
                </a:lnTo>
                <a:lnTo>
                  <a:pt x="617385" y="927315"/>
                </a:lnTo>
                <a:lnTo>
                  <a:pt x="661771" y="941095"/>
                </a:lnTo>
                <a:lnTo>
                  <a:pt x="709422" y="945896"/>
                </a:lnTo>
                <a:lnTo>
                  <a:pt x="945896" y="945896"/>
                </a:lnTo>
                <a:lnTo>
                  <a:pt x="945896" y="709422"/>
                </a:lnTo>
                <a:close/>
              </a:path>
              <a:path w="1419225" h="1419225">
                <a:moveTo>
                  <a:pt x="1418856" y="1182382"/>
                </a:moveTo>
                <a:lnTo>
                  <a:pt x="1414056" y="1134732"/>
                </a:lnTo>
                <a:lnTo>
                  <a:pt x="1400276" y="1090345"/>
                </a:lnTo>
                <a:lnTo>
                  <a:pt x="1378483" y="1050175"/>
                </a:lnTo>
                <a:lnTo>
                  <a:pt x="1349603" y="1015174"/>
                </a:lnTo>
                <a:lnTo>
                  <a:pt x="1314602" y="986294"/>
                </a:lnTo>
                <a:lnTo>
                  <a:pt x="1274432" y="964501"/>
                </a:lnTo>
                <a:lnTo>
                  <a:pt x="1230045" y="950722"/>
                </a:lnTo>
                <a:lnTo>
                  <a:pt x="1182382" y="945908"/>
                </a:lnTo>
                <a:lnTo>
                  <a:pt x="945908" y="945908"/>
                </a:lnTo>
                <a:lnTo>
                  <a:pt x="945908" y="1182382"/>
                </a:lnTo>
                <a:lnTo>
                  <a:pt x="950722" y="1230045"/>
                </a:lnTo>
                <a:lnTo>
                  <a:pt x="964501" y="1274432"/>
                </a:lnTo>
                <a:lnTo>
                  <a:pt x="986294" y="1314602"/>
                </a:lnTo>
                <a:lnTo>
                  <a:pt x="1015174" y="1349603"/>
                </a:lnTo>
                <a:lnTo>
                  <a:pt x="1050175" y="1378470"/>
                </a:lnTo>
                <a:lnTo>
                  <a:pt x="1090333" y="1400276"/>
                </a:lnTo>
                <a:lnTo>
                  <a:pt x="1134732" y="1414056"/>
                </a:lnTo>
                <a:lnTo>
                  <a:pt x="1182382" y="1418856"/>
                </a:lnTo>
                <a:lnTo>
                  <a:pt x="1418856" y="1418856"/>
                </a:lnTo>
                <a:lnTo>
                  <a:pt x="1418856" y="1182382"/>
                </a:lnTo>
                <a:close/>
              </a:path>
            </a:pathLst>
          </a:custGeom>
          <a:solidFill>
            <a:srgbClr val="EAE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545430" y="241981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59" y="0"/>
                </a:moveTo>
                <a:lnTo>
                  <a:pt x="4826" y="0"/>
                </a:lnTo>
                <a:lnTo>
                  <a:pt x="0" y="4953"/>
                </a:lnTo>
                <a:lnTo>
                  <a:pt x="0" y="11112"/>
                </a:lnTo>
                <a:lnTo>
                  <a:pt x="0" y="17272"/>
                </a:lnTo>
                <a:lnTo>
                  <a:pt x="4826" y="22098"/>
                </a:lnTo>
                <a:lnTo>
                  <a:pt x="17259" y="22098"/>
                </a:lnTo>
                <a:lnTo>
                  <a:pt x="22098" y="17272"/>
                </a:lnTo>
                <a:lnTo>
                  <a:pt x="22098" y="4953"/>
                </a:lnTo>
                <a:lnTo>
                  <a:pt x="17259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545430" y="2557355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59" y="0"/>
                </a:moveTo>
                <a:lnTo>
                  <a:pt x="4826" y="0"/>
                </a:lnTo>
                <a:lnTo>
                  <a:pt x="0" y="4953"/>
                </a:lnTo>
                <a:lnTo>
                  <a:pt x="0" y="11112"/>
                </a:lnTo>
                <a:lnTo>
                  <a:pt x="0" y="17272"/>
                </a:lnTo>
                <a:lnTo>
                  <a:pt x="4826" y="22098"/>
                </a:lnTo>
                <a:lnTo>
                  <a:pt x="17259" y="22098"/>
                </a:lnTo>
                <a:lnTo>
                  <a:pt x="22098" y="17272"/>
                </a:lnTo>
                <a:lnTo>
                  <a:pt x="22098" y="4953"/>
                </a:lnTo>
                <a:lnTo>
                  <a:pt x="17259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545430" y="269489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59" y="0"/>
                </a:moveTo>
                <a:lnTo>
                  <a:pt x="4826" y="0"/>
                </a:lnTo>
                <a:lnTo>
                  <a:pt x="0" y="4953"/>
                </a:lnTo>
                <a:lnTo>
                  <a:pt x="0" y="11112"/>
                </a:lnTo>
                <a:lnTo>
                  <a:pt x="0" y="17259"/>
                </a:lnTo>
                <a:lnTo>
                  <a:pt x="4826" y="22098"/>
                </a:lnTo>
                <a:lnTo>
                  <a:pt x="17259" y="22098"/>
                </a:lnTo>
                <a:lnTo>
                  <a:pt x="22098" y="17259"/>
                </a:lnTo>
                <a:lnTo>
                  <a:pt x="22098" y="4953"/>
                </a:lnTo>
                <a:lnTo>
                  <a:pt x="17259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547321" y="344533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59" y="0"/>
                </a:moveTo>
                <a:lnTo>
                  <a:pt x="4826" y="0"/>
                </a:lnTo>
                <a:lnTo>
                  <a:pt x="0" y="4953"/>
                </a:lnTo>
                <a:lnTo>
                  <a:pt x="0" y="11099"/>
                </a:lnTo>
                <a:lnTo>
                  <a:pt x="0" y="17259"/>
                </a:lnTo>
                <a:lnTo>
                  <a:pt x="4826" y="22085"/>
                </a:lnTo>
                <a:lnTo>
                  <a:pt x="17259" y="22085"/>
                </a:lnTo>
                <a:lnTo>
                  <a:pt x="22098" y="17259"/>
                </a:lnTo>
                <a:lnTo>
                  <a:pt x="22098" y="4953"/>
                </a:lnTo>
                <a:lnTo>
                  <a:pt x="17259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547321" y="408510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59" y="0"/>
                </a:moveTo>
                <a:lnTo>
                  <a:pt x="4826" y="0"/>
                </a:lnTo>
                <a:lnTo>
                  <a:pt x="0" y="4953"/>
                </a:lnTo>
                <a:lnTo>
                  <a:pt x="0" y="11112"/>
                </a:lnTo>
                <a:lnTo>
                  <a:pt x="0" y="17272"/>
                </a:lnTo>
                <a:lnTo>
                  <a:pt x="4826" y="22098"/>
                </a:lnTo>
                <a:lnTo>
                  <a:pt x="17259" y="22098"/>
                </a:lnTo>
                <a:lnTo>
                  <a:pt x="22098" y="17272"/>
                </a:lnTo>
                <a:lnTo>
                  <a:pt x="22098" y="4953"/>
                </a:lnTo>
                <a:lnTo>
                  <a:pt x="17259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547321" y="422264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59" y="0"/>
                </a:moveTo>
                <a:lnTo>
                  <a:pt x="4826" y="0"/>
                </a:lnTo>
                <a:lnTo>
                  <a:pt x="0" y="4953"/>
                </a:lnTo>
                <a:lnTo>
                  <a:pt x="0" y="11112"/>
                </a:lnTo>
                <a:lnTo>
                  <a:pt x="0" y="17272"/>
                </a:lnTo>
                <a:lnTo>
                  <a:pt x="4826" y="22098"/>
                </a:lnTo>
                <a:lnTo>
                  <a:pt x="17259" y="22098"/>
                </a:lnTo>
                <a:lnTo>
                  <a:pt x="22098" y="17272"/>
                </a:lnTo>
                <a:lnTo>
                  <a:pt x="22098" y="4953"/>
                </a:lnTo>
                <a:lnTo>
                  <a:pt x="17259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547321" y="436017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59" y="0"/>
                </a:moveTo>
                <a:lnTo>
                  <a:pt x="4826" y="0"/>
                </a:lnTo>
                <a:lnTo>
                  <a:pt x="0" y="4965"/>
                </a:lnTo>
                <a:lnTo>
                  <a:pt x="0" y="11112"/>
                </a:lnTo>
                <a:lnTo>
                  <a:pt x="0" y="17272"/>
                </a:lnTo>
                <a:lnTo>
                  <a:pt x="4826" y="22098"/>
                </a:lnTo>
                <a:lnTo>
                  <a:pt x="17259" y="22098"/>
                </a:lnTo>
                <a:lnTo>
                  <a:pt x="22098" y="17272"/>
                </a:lnTo>
                <a:lnTo>
                  <a:pt x="22098" y="4965"/>
                </a:lnTo>
                <a:lnTo>
                  <a:pt x="17259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547321" y="498717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59" y="0"/>
                </a:moveTo>
                <a:lnTo>
                  <a:pt x="4826" y="0"/>
                </a:lnTo>
                <a:lnTo>
                  <a:pt x="0" y="4953"/>
                </a:lnTo>
                <a:lnTo>
                  <a:pt x="0" y="11112"/>
                </a:lnTo>
                <a:lnTo>
                  <a:pt x="0" y="17272"/>
                </a:lnTo>
                <a:lnTo>
                  <a:pt x="4826" y="22098"/>
                </a:lnTo>
                <a:lnTo>
                  <a:pt x="17259" y="22098"/>
                </a:lnTo>
                <a:lnTo>
                  <a:pt x="22098" y="17272"/>
                </a:lnTo>
                <a:lnTo>
                  <a:pt x="22098" y="4953"/>
                </a:lnTo>
                <a:lnTo>
                  <a:pt x="17259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547321" y="512472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59" y="0"/>
                </a:moveTo>
                <a:lnTo>
                  <a:pt x="4826" y="0"/>
                </a:lnTo>
                <a:lnTo>
                  <a:pt x="0" y="4953"/>
                </a:lnTo>
                <a:lnTo>
                  <a:pt x="0" y="11112"/>
                </a:lnTo>
                <a:lnTo>
                  <a:pt x="0" y="17272"/>
                </a:lnTo>
                <a:lnTo>
                  <a:pt x="4826" y="22098"/>
                </a:lnTo>
                <a:lnTo>
                  <a:pt x="17259" y="22098"/>
                </a:lnTo>
                <a:lnTo>
                  <a:pt x="22098" y="17272"/>
                </a:lnTo>
                <a:lnTo>
                  <a:pt x="22098" y="4953"/>
                </a:lnTo>
                <a:lnTo>
                  <a:pt x="17259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547321" y="526225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59" y="0"/>
                </a:moveTo>
                <a:lnTo>
                  <a:pt x="4826" y="0"/>
                </a:lnTo>
                <a:lnTo>
                  <a:pt x="0" y="4965"/>
                </a:lnTo>
                <a:lnTo>
                  <a:pt x="0" y="11112"/>
                </a:lnTo>
                <a:lnTo>
                  <a:pt x="0" y="17272"/>
                </a:lnTo>
                <a:lnTo>
                  <a:pt x="4826" y="22098"/>
                </a:lnTo>
                <a:lnTo>
                  <a:pt x="17259" y="22098"/>
                </a:lnTo>
                <a:lnTo>
                  <a:pt x="22098" y="17272"/>
                </a:lnTo>
                <a:lnTo>
                  <a:pt x="22098" y="4965"/>
                </a:lnTo>
                <a:lnTo>
                  <a:pt x="17259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547321" y="539981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59" y="0"/>
                </a:moveTo>
                <a:lnTo>
                  <a:pt x="4826" y="0"/>
                </a:lnTo>
                <a:lnTo>
                  <a:pt x="0" y="4953"/>
                </a:lnTo>
                <a:lnTo>
                  <a:pt x="0" y="11099"/>
                </a:lnTo>
                <a:lnTo>
                  <a:pt x="0" y="17259"/>
                </a:lnTo>
                <a:lnTo>
                  <a:pt x="4826" y="22085"/>
                </a:lnTo>
                <a:lnTo>
                  <a:pt x="17259" y="22085"/>
                </a:lnTo>
                <a:lnTo>
                  <a:pt x="22098" y="17259"/>
                </a:lnTo>
                <a:lnTo>
                  <a:pt x="22098" y="4953"/>
                </a:lnTo>
                <a:lnTo>
                  <a:pt x="17259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547321" y="601406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59" y="0"/>
                </a:moveTo>
                <a:lnTo>
                  <a:pt x="4826" y="0"/>
                </a:lnTo>
                <a:lnTo>
                  <a:pt x="0" y="4953"/>
                </a:lnTo>
                <a:lnTo>
                  <a:pt x="0" y="11112"/>
                </a:lnTo>
                <a:lnTo>
                  <a:pt x="0" y="17259"/>
                </a:lnTo>
                <a:lnTo>
                  <a:pt x="4826" y="22098"/>
                </a:lnTo>
                <a:lnTo>
                  <a:pt x="17259" y="22098"/>
                </a:lnTo>
                <a:lnTo>
                  <a:pt x="22098" y="17259"/>
                </a:lnTo>
                <a:lnTo>
                  <a:pt x="22098" y="4953"/>
                </a:lnTo>
                <a:lnTo>
                  <a:pt x="17259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547321" y="6151604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59" y="0"/>
                </a:moveTo>
                <a:lnTo>
                  <a:pt x="4826" y="0"/>
                </a:lnTo>
                <a:lnTo>
                  <a:pt x="0" y="4953"/>
                </a:lnTo>
                <a:lnTo>
                  <a:pt x="0" y="11112"/>
                </a:lnTo>
                <a:lnTo>
                  <a:pt x="0" y="17259"/>
                </a:lnTo>
                <a:lnTo>
                  <a:pt x="4826" y="22085"/>
                </a:lnTo>
                <a:lnTo>
                  <a:pt x="17259" y="22085"/>
                </a:lnTo>
                <a:lnTo>
                  <a:pt x="22098" y="17259"/>
                </a:lnTo>
                <a:lnTo>
                  <a:pt x="22098" y="4953"/>
                </a:lnTo>
                <a:lnTo>
                  <a:pt x="17259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547321" y="628914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59" y="0"/>
                </a:moveTo>
                <a:lnTo>
                  <a:pt x="4826" y="0"/>
                </a:lnTo>
                <a:lnTo>
                  <a:pt x="0" y="4953"/>
                </a:lnTo>
                <a:lnTo>
                  <a:pt x="0" y="11112"/>
                </a:lnTo>
                <a:lnTo>
                  <a:pt x="0" y="17259"/>
                </a:lnTo>
                <a:lnTo>
                  <a:pt x="4826" y="22085"/>
                </a:lnTo>
                <a:lnTo>
                  <a:pt x="17259" y="22085"/>
                </a:lnTo>
                <a:lnTo>
                  <a:pt x="22098" y="17259"/>
                </a:lnTo>
                <a:lnTo>
                  <a:pt x="22098" y="4953"/>
                </a:lnTo>
                <a:lnTo>
                  <a:pt x="17259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547321" y="6916146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59" y="0"/>
                </a:moveTo>
                <a:lnTo>
                  <a:pt x="4826" y="0"/>
                </a:lnTo>
                <a:lnTo>
                  <a:pt x="0" y="4953"/>
                </a:lnTo>
                <a:lnTo>
                  <a:pt x="0" y="11099"/>
                </a:lnTo>
                <a:lnTo>
                  <a:pt x="0" y="17259"/>
                </a:lnTo>
                <a:lnTo>
                  <a:pt x="4826" y="22085"/>
                </a:lnTo>
                <a:lnTo>
                  <a:pt x="17259" y="22085"/>
                </a:lnTo>
                <a:lnTo>
                  <a:pt x="22098" y="17259"/>
                </a:lnTo>
                <a:lnTo>
                  <a:pt x="22098" y="4953"/>
                </a:lnTo>
                <a:lnTo>
                  <a:pt x="17259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547321" y="705368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59" y="0"/>
                </a:moveTo>
                <a:lnTo>
                  <a:pt x="4826" y="0"/>
                </a:lnTo>
                <a:lnTo>
                  <a:pt x="0" y="4953"/>
                </a:lnTo>
                <a:lnTo>
                  <a:pt x="0" y="11099"/>
                </a:lnTo>
                <a:lnTo>
                  <a:pt x="0" y="17259"/>
                </a:lnTo>
                <a:lnTo>
                  <a:pt x="4826" y="22085"/>
                </a:lnTo>
                <a:lnTo>
                  <a:pt x="17259" y="22085"/>
                </a:lnTo>
                <a:lnTo>
                  <a:pt x="22098" y="17259"/>
                </a:lnTo>
                <a:lnTo>
                  <a:pt x="22098" y="4953"/>
                </a:lnTo>
                <a:lnTo>
                  <a:pt x="17259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547321" y="719121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59" y="0"/>
                </a:moveTo>
                <a:lnTo>
                  <a:pt x="4826" y="0"/>
                </a:lnTo>
                <a:lnTo>
                  <a:pt x="0" y="4965"/>
                </a:lnTo>
                <a:lnTo>
                  <a:pt x="0" y="11112"/>
                </a:lnTo>
                <a:lnTo>
                  <a:pt x="0" y="17259"/>
                </a:lnTo>
                <a:lnTo>
                  <a:pt x="4826" y="22098"/>
                </a:lnTo>
                <a:lnTo>
                  <a:pt x="17259" y="22098"/>
                </a:lnTo>
                <a:lnTo>
                  <a:pt x="22098" y="17259"/>
                </a:lnTo>
                <a:lnTo>
                  <a:pt x="22098" y="4965"/>
                </a:lnTo>
                <a:lnTo>
                  <a:pt x="17259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547321" y="783091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59" y="0"/>
                </a:moveTo>
                <a:lnTo>
                  <a:pt x="4826" y="0"/>
                </a:lnTo>
                <a:lnTo>
                  <a:pt x="0" y="4953"/>
                </a:lnTo>
                <a:lnTo>
                  <a:pt x="0" y="11112"/>
                </a:lnTo>
                <a:lnTo>
                  <a:pt x="0" y="17259"/>
                </a:lnTo>
                <a:lnTo>
                  <a:pt x="4826" y="22085"/>
                </a:lnTo>
                <a:lnTo>
                  <a:pt x="17259" y="22085"/>
                </a:lnTo>
                <a:lnTo>
                  <a:pt x="22098" y="17259"/>
                </a:lnTo>
                <a:lnTo>
                  <a:pt x="22098" y="4953"/>
                </a:lnTo>
                <a:lnTo>
                  <a:pt x="17259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547321" y="796846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59" y="0"/>
                </a:moveTo>
                <a:lnTo>
                  <a:pt x="4826" y="0"/>
                </a:lnTo>
                <a:lnTo>
                  <a:pt x="0" y="4953"/>
                </a:lnTo>
                <a:lnTo>
                  <a:pt x="0" y="11112"/>
                </a:lnTo>
                <a:lnTo>
                  <a:pt x="0" y="17259"/>
                </a:lnTo>
                <a:lnTo>
                  <a:pt x="4826" y="22085"/>
                </a:lnTo>
                <a:lnTo>
                  <a:pt x="17259" y="22085"/>
                </a:lnTo>
                <a:lnTo>
                  <a:pt x="22098" y="17259"/>
                </a:lnTo>
                <a:lnTo>
                  <a:pt x="22098" y="4953"/>
                </a:lnTo>
                <a:lnTo>
                  <a:pt x="17259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558130" y="8682514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59" y="0"/>
                </a:moveTo>
                <a:lnTo>
                  <a:pt x="4826" y="0"/>
                </a:lnTo>
                <a:lnTo>
                  <a:pt x="0" y="4953"/>
                </a:lnTo>
                <a:lnTo>
                  <a:pt x="0" y="11112"/>
                </a:lnTo>
                <a:lnTo>
                  <a:pt x="0" y="17259"/>
                </a:lnTo>
                <a:lnTo>
                  <a:pt x="4826" y="22085"/>
                </a:lnTo>
                <a:lnTo>
                  <a:pt x="17259" y="22085"/>
                </a:lnTo>
                <a:lnTo>
                  <a:pt x="22098" y="17259"/>
                </a:lnTo>
                <a:lnTo>
                  <a:pt x="22098" y="4953"/>
                </a:lnTo>
                <a:lnTo>
                  <a:pt x="17259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3627753" y="6219640"/>
            <a:ext cx="624205" cy="100330"/>
          </a:xfrm>
          <a:custGeom>
            <a:avLst/>
            <a:gdLst/>
            <a:ahLst/>
            <a:cxnLst/>
            <a:rect l="l" t="t" r="r" b="b"/>
            <a:pathLst>
              <a:path w="624204" h="100329">
                <a:moveTo>
                  <a:pt x="585889" y="28486"/>
                </a:moveTo>
                <a:lnTo>
                  <a:pt x="570433" y="28486"/>
                </a:lnTo>
                <a:lnTo>
                  <a:pt x="570433" y="85712"/>
                </a:lnTo>
                <a:lnTo>
                  <a:pt x="585889" y="85712"/>
                </a:lnTo>
                <a:lnTo>
                  <a:pt x="585889" y="44780"/>
                </a:lnTo>
                <a:lnTo>
                  <a:pt x="590956" y="39839"/>
                </a:lnTo>
                <a:lnTo>
                  <a:pt x="622496" y="39839"/>
                </a:lnTo>
                <a:lnTo>
                  <a:pt x="622413" y="39350"/>
                </a:lnTo>
                <a:lnTo>
                  <a:pt x="620236" y="35966"/>
                </a:lnTo>
                <a:lnTo>
                  <a:pt x="585889" y="35966"/>
                </a:lnTo>
                <a:lnTo>
                  <a:pt x="585889" y="28486"/>
                </a:lnTo>
                <a:close/>
              </a:path>
              <a:path w="624204" h="100329">
                <a:moveTo>
                  <a:pt x="622496" y="39839"/>
                </a:moveTo>
                <a:lnTo>
                  <a:pt x="604240" y="39839"/>
                </a:lnTo>
                <a:lnTo>
                  <a:pt x="608469" y="44551"/>
                </a:lnTo>
                <a:lnTo>
                  <a:pt x="608469" y="85712"/>
                </a:lnTo>
                <a:lnTo>
                  <a:pt x="623925" y="85712"/>
                </a:lnTo>
                <a:lnTo>
                  <a:pt x="623925" y="48285"/>
                </a:lnTo>
                <a:lnTo>
                  <a:pt x="622496" y="39839"/>
                </a:lnTo>
                <a:close/>
              </a:path>
              <a:path w="624204" h="100329">
                <a:moveTo>
                  <a:pt x="603275" y="27279"/>
                </a:moveTo>
                <a:lnTo>
                  <a:pt x="596391" y="27279"/>
                </a:lnTo>
                <a:lnTo>
                  <a:pt x="589749" y="29933"/>
                </a:lnTo>
                <a:lnTo>
                  <a:pt x="585889" y="35966"/>
                </a:lnTo>
                <a:lnTo>
                  <a:pt x="620236" y="35966"/>
                </a:lnTo>
                <a:lnTo>
                  <a:pt x="618172" y="32758"/>
                </a:lnTo>
                <a:lnTo>
                  <a:pt x="611645" y="28677"/>
                </a:lnTo>
                <a:lnTo>
                  <a:pt x="603275" y="27279"/>
                </a:lnTo>
                <a:close/>
              </a:path>
              <a:path w="624204" h="100329">
                <a:moveTo>
                  <a:pt x="517728" y="28486"/>
                </a:moveTo>
                <a:lnTo>
                  <a:pt x="502272" y="28486"/>
                </a:lnTo>
                <a:lnTo>
                  <a:pt x="502272" y="85712"/>
                </a:lnTo>
                <a:lnTo>
                  <a:pt x="517728" y="85712"/>
                </a:lnTo>
                <a:lnTo>
                  <a:pt x="517728" y="44780"/>
                </a:lnTo>
                <a:lnTo>
                  <a:pt x="522795" y="39839"/>
                </a:lnTo>
                <a:lnTo>
                  <a:pt x="554324" y="39839"/>
                </a:lnTo>
                <a:lnTo>
                  <a:pt x="554241" y="39350"/>
                </a:lnTo>
                <a:lnTo>
                  <a:pt x="552067" y="35966"/>
                </a:lnTo>
                <a:lnTo>
                  <a:pt x="517728" y="35966"/>
                </a:lnTo>
                <a:lnTo>
                  <a:pt x="517728" y="28486"/>
                </a:lnTo>
                <a:close/>
              </a:path>
              <a:path w="624204" h="100329">
                <a:moveTo>
                  <a:pt x="554324" y="39839"/>
                </a:moveTo>
                <a:lnTo>
                  <a:pt x="536079" y="39839"/>
                </a:lnTo>
                <a:lnTo>
                  <a:pt x="540296" y="44551"/>
                </a:lnTo>
                <a:lnTo>
                  <a:pt x="540296" y="85712"/>
                </a:lnTo>
                <a:lnTo>
                  <a:pt x="555752" y="85712"/>
                </a:lnTo>
                <a:lnTo>
                  <a:pt x="555752" y="48285"/>
                </a:lnTo>
                <a:lnTo>
                  <a:pt x="554324" y="39839"/>
                </a:lnTo>
                <a:close/>
              </a:path>
              <a:path w="624204" h="100329">
                <a:moveTo>
                  <a:pt x="535114" y="27279"/>
                </a:moveTo>
                <a:lnTo>
                  <a:pt x="528231" y="27279"/>
                </a:lnTo>
                <a:lnTo>
                  <a:pt x="521576" y="29933"/>
                </a:lnTo>
                <a:lnTo>
                  <a:pt x="517728" y="35966"/>
                </a:lnTo>
                <a:lnTo>
                  <a:pt x="552067" y="35966"/>
                </a:lnTo>
                <a:lnTo>
                  <a:pt x="550005" y="32758"/>
                </a:lnTo>
                <a:lnTo>
                  <a:pt x="543482" y="28677"/>
                </a:lnTo>
                <a:lnTo>
                  <a:pt x="535114" y="27279"/>
                </a:lnTo>
                <a:close/>
              </a:path>
              <a:path w="624204" h="100329">
                <a:moveTo>
                  <a:pt x="487565" y="28486"/>
                </a:moveTo>
                <a:lnTo>
                  <a:pt x="472109" y="28486"/>
                </a:lnTo>
                <a:lnTo>
                  <a:pt x="472109" y="85712"/>
                </a:lnTo>
                <a:lnTo>
                  <a:pt x="487565" y="85712"/>
                </a:lnTo>
                <a:lnTo>
                  <a:pt x="487565" y="28486"/>
                </a:lnTo>
                <a:close/>
              </a:path>
              <a:path w="624204" h="100329">
                <a:moveTo>
                  <a:pt x="485266" y="2171"/>
                </a:moveTo>
                <a:lnTo>
                  <a:pt x="474522" y="2171"/>
                </a:lnTo>
                <a:lnTo>
                  <a:pt x="470420" y="6400"/>
                </a:lnTo>
                <a:lnTo>
                  <a:pt x="470420" y="17145"/>
                </a:lnTo>
                <a:lnTo>
                  <a:pt x="474522" y="21247"/>
                </a:lnTo>
                <a:lnTo>
                  <a:pt x="485266" y="21247"/>
                </a:lnTo>
                <a:lnTo>
                  <a:pt x="489496" y="17145"/>
                </a:lnTo>
                <a:lnTo>
                  <a:pt x="489496" y="6400"/>
                </a:lnTo>
                <a:lnTo>
                  <a:pt x="485266" y="2171"/>
                </a:lnTo>
                <a:close/>
              </a:path>
              <a:path w="624204" h="100329">
                <a:moveTo>
                  <a:pt x="418541" y="28486"/>
                </a:moveTo>
                <a:lnTo>
                  <a:pt x="403085" y="28486"/>
                </a:lnTo>
                <a:lnTo>
                  <a:pt x="403085" y="64820"/>
                </a:lnTo>
                <a:lnTo>
                  <a:pt x="404696" y="74644"/>
                </a:lnTo>
                <a:lnTo>
                  <a:pt x="409182" y="81532"/>
                </a:lnTo>
                <a:lnTo>
                  <a:pt x="416024" y="85589"/>
                </a:lnTo>
                <a:lnTo>
                  <a:pt x="424700" y="86918"/>
                </a:lnTo>
                <a:lnTo>
                  <a:pt x="433044" y="86918"/>
                </a:lnTo>
                <a:lnTo>
                  <a:pt x="439064" y="82943"/>
                </a:lnTo>
                <a:lnTo>
                  <a:pt x="442099" y="77266"/>
                </a:lnTo>
                <a:lnTo>
                  <a:pt x="457428" y="77266"/>
                </a:lnTo>
                <a:lnTo>
                  <a:pt x="457428" y="73647"/>
                </a:lnTo>
                <a:lnTo>
                  <a:pt x="422160" y="73647"/>
                </a:lnTo>
                <a:lnTo>
                  <a:pt x="418541" y="69049"/>
                </a:lnTo>
                <a:lnTo>
                  <a:pt x="418541" y="28486"/>
                </a:lnTo>
                <a:close/>
              </a:path>
              <a:path w="624204" h="100329">
                <a:moveTo>
                  <a:pt x="457428" y="77266"/>
                </a:moveTo>
                <a:lnTo>
                  <a:pt x="442099" y="77266"/>
                </a:lnTo>
                <a:lnTo>
                  <a:pt x="442099" y="85712"/>
                </a:lnTo>
                <a:lnTo>
                  <a:pt x="457428" y="85712"/>
                </a:lnTo>
                <a:lnTo>
                  <a:pt x="457428" y="77266"/>
                </a:lnTo>
                <a:close/>
              </a:path>
              <a:path w="624204" h="100329">
                <a:moveTo>
                  <a:pt x="457428" y="28486"/>
                </a:moveTo>
                <a:lnTo>
                  <a:pt x="442099" y="28486"/>
                </a:lnTo>
                <a:lnTo>
                  <a:pt x="442099" y="67602"/>
                </a:lnTo>
                <a:lnTo>
                  <a:pt x="437260" y="73647"/>
                </a:lnTo>
                <a:lnTo>
                  <a:pt x="457428" y="73647"/>
                </a:lnTo>
                <a:lnTo>
                  <a:pt x="457428" y="28486"/>
                </a:lnTo>
                <a:close/>
              </a:path>
              <a:path w="624204" h="100329">
                <a:moveTo>
                  <a:pt x="391687" y="85356"/>
                </a:moveTo>
                <a:lnTo>
                  <a:pt x="358127" y="85356"/>
                </a:lnTo>
                <a:lnTo>
                  <a:pt x="361873" y="91764"/>
                </a:lnTo>
                <a:lnTo>
                  <a:pt x="367103" y="96326"/>
                </a:lnTo>
                <a:lnTo>
                  <a:pt x="373489" y="99054"/>
                </a:lnTo>
                <a:lnTo>
                  <a:pt x="380707" y="99961"/>
                </a:lnTo>
                <a:lnTo>
                  <a:pt x="387337" y="99961"/>
                </a:lnTo>
                <a:lnTo>
                  <a:pt x="391693" y="98513"/>
                </a:lnTo>
                <a:lnTo>
                  <a:pt x="395541" y="95859"/>
                </a:lnTo>
                <a:lnTo>
                  <a:pt x="391687" y="85356"/>
                </a:lnTo>
                <a:close/>
              </a:path>
              <a:path w="624204" h="100329">
                <a:moveTo>
                  <a:pt x="346659" y="0"/>
                </a:moveTo>
                <a:lnTo>
                  <a:pt x="329275" y="3395"/>
                </a:lnTo>
                <a:lnTo>
                  <a:pt x="315164" y="12676"/>
                </a:lnTo>
                <a:lnTo>
                  <a:pt x="305695" y="26483"/>
                </a:lnTo>
                <a:lnTo>
                  <a:pt x="302234" y="43459"/>
                </a:lnTo>
                <a:lnTo>
                  <a:pt x="305695" y="60435"/>
                </a:lnTo>
                <a:lnTo>
                  <a:pt x="315164" y="74242"/>
                </a:lnTo>
                <a:lnTo>
                  <a:pt x="329275" y="83523"/>
                </a:lnTo>
                <a:lnTo>
                  <a:pt x="346659" y="86918"/>
                </a:lnTo>
                <a:lnTo>
                  <a:pt x="350634" y="86918"/>
                </a:lnTo>
                <a:lnTo>
                  <a:pt x="354380" y="86436"/>
                </a:lnTo>
                <a:lnTo>
                  <a:pt x="358127" y="85356"/>
                </a:lnTo>
                <a:lnTo>
                  <a:pt x="391687" y="85356"/>
                </a:lnTo>
                <a:lnTo>
                  <a:pt x="391510" y="84874"/>
                </a:lnTo>
                <a:lnTo>
                  <a:pt x="376720" y="84874"/>
                </a:lnTo>
                <a:lnTo>
                  <a:pt x="373456" y="82816"/>
                </a:lnTo>
                <a:lnTo>
                  <a:pt x="371652" y="79438"/>
                </a:lnTo>
                <a:lnTo>
                  <a:pt x="379608" y="72675"/>
                </a:lnTo>
                <a:lnTo>
                  <a:pt x="380480" y="71462"/>
                </a:lnTo>
                <a:lnTo>
                  <a:pt x="341947" y="71462"/>
                </a:lnTo>
                <a:lnTo>
                  <a:pt x="338810" y="68808"/>
                </a:lnTo>
                <a:lnTo>
                  <a:pt x="338810" y="65074"/>
                </a:lnTo>
                <a:lnTo>
                  <a:pt x="328675" y="65074"/>
                </a:lnTo>
                <a:lnTo>
                  <a:pt x="322745" y="60363"/>
                </a:lnTo>
                <a:lnTo>
                  <a:pt x="318884" y="52882"/>
                </a:lnTo>
                <a:lnTo>
                  <a:pt x="318884" y="43459"/>
                </a:lnTo>
                <a:lnTo>
                  <a:pt x="321050" y="31884"/>
                </a:lnTo>
                <a:lnTo>
                  <a:pt x="326975" y="23012"/>
                </a:lnTo>
                <a:lnTo>
                  <a:pt x="335798" y="17331"/>
                </a:lnTo>
                <a:lnTo>
                  <a:pt x="346659" y="15328"/>
                </a:lnTo>
                <a:lnTo>
                  <a:pt x="379896" y="15328"/>
                </a:lnTo>
                <a:lnTo>
                  <a:pt x="378085" y="12676"/>
                </a:lnTo>
                <a:lnTo>
                  <a:pt x="364017" y="3395"/>
                </a:lnTo>
                <a:lnTo>
                  <a:pt x="346659" y="0"/>
                </a:lnTo>
                <a:close/>
              </a:path>
              <a:path w="624204" h="100329">
                <a:moveTo>
                  <a:pt x="390359" y="81737"/>
                </a:moveTo>
                <a:lnTo>
                  <a:pt x="387946" y="83896"/>
                </a:lnTo>
                <a:lnTo>
                  <a:pt x="384936" y="84874"/>
                </a:lnTo>
                <a:lnTo>
                  <a:pt x="391510" y="84874"/>
                </a:lnTo>
                <a:lnTo>
                  <a:pt x="390359" y="81737"/>
                </a:lnTo>
                <a:close/>
              </a:path>
              <a:path w="624204" h="100329">
                <a:moveTo>
                  <a:pt x="366932" y="56857"/>
                </a:moveTo>
                <a:lnTo>
                  <a:pt x="351967" y="56857"/>
                </a:lnTo>
                <a:lnTo>
                  <a:pt x="355231" y="61201"/>
                </a:lnTo>
                <a:lnTo>
                  <a:pt x="355841" y="70027"/>
                </a:lnTo>
                <a:lnTo>
                  <a:pt x="352932" y="71107"/>
                </a:lnTo>
                <a:lnTo>
                  <a:pt x="349796" y="71462"/>
                </a:lnTo>
                <a:lnTo>
                  <a:pt x="380480" y="71462"/>
                </a:lnTo>
                <a:lnTo>
                  <a:pt x="385695" y="64206"/>
                </a:lnTo>
                <a:lnTo>
                  <a:pt x="386787" y="61442"/>
                </a:lnTo>
                <a:lnTo>
                  <a:pt x="368515" y="61442"/>
                </a:lnTo>
                <a:lnTo>
                  <a:pt x="366932" y="56857"/>
                </a:lnTo>
                <a:close/>
              </a:path>
              <a:path w="624204" h="100329">
                <a:moveTo>
                  <a:pt x="347383" y="43459"/>
                </a:moveTo>
                <a:lnTo>
                  <a:pt x="328307" y="64109"/>
                </a:lnTo>
                <a:lnTo>
                  <a:pt x="328675" y="65074"/>
                </a:lnTo>
                <a:lnTo>
                  <a:pt x="338810" y="65074"/>
                </a:lnTo>
                <a:lnTo>
                  <a:pt x="338810" y="59766"/>
                </a:lnTo>
                <a:lnTo>
                  <a:pt x="342074" y="56857"/>
                </a:lnTo>
                <a:lnTo>
                  <a:pt x="366932" y="56857"/>
                </a:lnTo>
                <a:lnTo>
                  <a:pt x="365928" y="53949"/>
                </a:lnTo>
                <a:lnTo>
                  <a:pt x="361483" y="48288"/>
                </a:lnTo>
                <a:lnTo>
                  <a:pt x="355271" y="44708"/>
                </a:lnTo>
                <a:lnTo>
                  <a:pt x="347383" y="43459"/>
                </a:lnTo>
                <a:close/>
              </a:path>
              <a:path w="624204" h="100329">
                <a:moveTo>
                  <a:pt x="379896" y="15328"/>
                </a:moveTo>
                <a:lnTo>
                  <a:pt x="346659" y="15328"/>
                </a:lnTo>
                <a:lnTo>
                  <a:pt x="357491" y="17331"/>
                </a:lnTo>
                <a:lnTo>
                  <a:pt x="366288" y="22964"/>
                </a:lnTo>
                <a:lnTo>
                  <a:pt x="372239" y="31830"/>
                </a:lnTo>
                <a:lnTo>
                  <a:pt x="374421" y="43459"/>
                </a:lnTo>
                <a:lnTo>
                  <a:pt x="374421" y="50584"/>
                </a:lnTo>
                <a:lnTo>
                  <a:pt x="372135" y="56743"/>
                </a:lnTo>
                <a:lnTo>
                  <a:pt x="368515" y="61442"/>
                </a:lnTo>
                <a:lnTo>
                  <a:pt x="386787" y="61442"/>
                </a:lnTo>
                <a:lnTo>
                  <a:pt x="389587" y="54358"/>
                </a:lnTo>
                <a:lnTo>
                  <a:pt x="390956" y="43459"/>
                </a:lnTo>
                <a:lnTo>
                  <a:pt x="387514" y="26483"/>
                </a:lnTo>
                <a:lnTo>
                  <a:pt x="379896" y="15328"/>
                </a:lnTo>
                <a:close/>
              </a:path>
              <a:path w="624204" h="100329">
                <a:moveTo>
                  <a:pt x="223697" y="28486"/>
                </a:moveTo>
                <a:lnTo>
                  <a:pt x="208241" y="28486"/>
                </a:lnTo>
                <a:lnTo>
                  <a:pt x="208241" y="85712"/>
                </a:lnTo>
                <a:lnTo>
                  <a:pt x="223697" y="85712"/>
                </a:lnTo>
                <a:lnTo>
                  <a:pt x="223697" y="44780"/>
                </a:lnTo>
                <a:lnTo>
                  <a:pt x="228765" y="39839"/>
                </a:lnTo>
                <a:lnTo>
                  <a:pt x="260293" y="39839"/>
                </a:lnTo>
                <a:lnTo>
                  <a:pt x="260211" y="39350"/>
                </a:lnTo>
                <a:lnTo>
                  <a:pt x="258035" y="35966"/>
                </a:lnTo>
                <a:lnTo>
                  <a:pt x="223697" y="35966"/>
                </a:lnTo>
                <a:lnTo>
                  <a:pt x="223697" y="28486"/>
                </a:lnTo>
                <a:close/>
              </a:path>
              <a:path w="624204" h="100329">
                <a:moveTo>
                  <a:pt x="260293" y="39839"/>
                </a:moveTo>
                <a:lnTo>
                  <a:pt x="242049" y="39839"/>
                </a:lnTo>
                <a:lnTo>
                  <a:pt x="246278" y="44551"/>
                </a:lnTo>
                <a:lnTo>
                  <a:pt x="246278" y="85712"/>
                </a:lnTo>
                <a:lnTo>
                  <a:pt x="261721" y="85712"/>
                </a:lnTo>
                <a:lnTo>
                  <a:pt x="261721" y="48285"/>
                </a:lnTo>
                <a:lnTo>
                  <a:pt x="260293" y="39839"/>
                </a:lnTo>
                <a:close/>
              </a:path>
              <a:path w="624204" h="100329">
                <a:moveTo>
                  <a:pt x="241071" y="27279"/>
                </a:moveTo>
                <a:lnTo>
                  <a:pt x="234200" y="27279"/>
                </a:lnTo>
                <a:lnTo>
                  <a:pt x="227558" y="29933"/>
                </a:lnTo>
                <a:lnTo>
                  <a:pt x="223697" y="35966"/>
                </a:lnTo>
                <a:lnTo>
                  <a:pt x="258035" y="35966"/>
                </a:lnTo>
                <a:lnTo>
                  <a:pt x="255973" y="32758"/>
                </a:lnTo>
                <a:lnTo>
                  <a:pt x="249446" y="28677"/>
                </a:lnTo>
                <a:lnTo>
                  <a:pt x="241071" y="27279"/>
                </a:lnTo>
                <a:close/>
              </a:path>
              <a:path w="624204" h="100329">
                <a:moveTo>
                  <a:pt x="155524" y="28486"/>
                </a:moveTo>
                <a:lnTo>
                  <a:pt x="140068" y="28486"/>
                </a:lnTo>
                <a:lnTo>
                  <a:pt x="140068" y="85712"/>
                </a:lnTo>
                <a:lnTo>
                  <a:pt x="155524" y="85712"/>
                </a:lnTo>
                <a:lnTo>
                  <a:pt x="155524" y="44780"/>
                </a:lnTo>
                <a:lnTo>
                  <a:pt x="160591" y="39839"/>
                </a:lnTo>
                <a:lnTo>
                  <a:pt x="192131" y="39839"/>
                </a:lnTo>
                <a:lnTo>
                  <a:pt x="192048" y="39350"/>
                </a:lnTo>
                <a:lnTo>
                  <a:pt x="189871" y="35966"/>
                </a:lnTo>
                <a:lnTo>
                  <a:pt x="155524" y="35966"/>
                </a:lnTo>
                <a:lnTo>
                  <a:pt x="155524" y="28486"/>
                </a:lnTo>
                <a:close/>
              </a:path>
              <a:path w="624204" h="100329">
                <a:moveTo>
                  <a:pt x="192131" y="39839"/>
                </a:moveTo>
                <a:lnTo>
                  <a:pt x="173875" y="39839"/>
                </a:lnTo>
                <a:lnTo>
                  <a:pt x="178104" y="44551"/>
                </a:lnTo>
                <a:lnTo>
                  <a:pt x="178104" y="85712"/>
                </a:lnTo>
                <a:lnTo>
                  <a:pt x="193560" y="85712"/>
                </a:lnTo>
                <a:lnTo>
                  <a:pt x="193560" y="48285"/>
                </a:lnTo>
                <a:lnTo>
                  <a:pt x="192131" y="39839"/>
                </a:lnTo>
                <a:close/>
              </a:path>
              <a:path w="624204" h="100329">
                <a:moveTo>
                  <a:pt x="172910" y="27279"/>
                </a:moveTo>
                <a:lnTo>
                  <a:pt x="166027" y="27279"/>
                </a:lnTo>
                <a:lnTo>
                  <a:pt x="159397" y="29933"/>
                </a:lnTo>
                <a:lnTo>
                  <a:pt x="155524" y="35966"/>
                </a:lnTo>
                <a:lnTo>
                  <a:pt x="189871" y="35966"/>
                </a:lnTo>
                <a:lnTo>
                  <a:pt x="187807" y="32758"/>
                </a:lnTo>
                <a:lnTo>
                  <a:pt x="181280" y="28677"/>
                </a:lnTo>
                <a:lnTo>
                  <a:pt x="172910" y="27279"/>
                </a:lnTo>
                <a:close/>
              </a:path>
              <a:path w="624204" h="100329">
                <a:moveTo>
                  <a:pt x="100876" y="27279"/>
                </a:moveTo>
                <a:lnTo>
                  <a:pt x="89197" y="29591"/>
                </a:lnTo>
                <a:lnTo>
                  <a:pt x="80208" y="35901"/>
                </a:lnTo>
                <a:lnTo>
                  <a:pt x="74431" y="45265"/>
                </a:lnTo>
                <a:lnTo>
                  <a:pt x="72389" y="56743"/>
                </a:lnTo>
                <a:lnTo>
                  <a:pt x="74645" y="69200"/>
                </a:lnTo>
                <a:lnTo>
                  <a:pt x="80930" y="78713"/>
                </a:lnTo>
                <a:lnTo>
                  <a:pt x="90520" y="84784"/>
                </a:lnTo>
                <a:lnTo>
                  <a:pt x="102692" y="86918"/>
                </a:lnTo>
                <a:lnTo>
                  <a:pt x="112126" y="85655"/>
                </a:lnTo>
                <a:lnTo>
                  <a:pt x="119748" y="82061"/>
                </a:lnTo>
                <a:lnTo>
                  <a:pt x="125512" y="76428"/>
                </a:lnTo>
                <a:lnTo>
                  <a:pt x="126968" y="73647"/>
                </a:lnTo>
                <a:lnTo>
                  <a:pt x="95211" y="73647"/>
                </a:lnTo>
                <a:lnTo>
                  <a:pt x="88087" y="69049"/>
                </a:lnTo>
                <a:lnTo>
                  <a:pt x="87845" y="60007"/>
                </a:lnTo>
                <a:lnTo>
                  <a:pt x="126720" y="60007"/>
                </a:lnTo>
                <a:lnTo>
                  <a:pt x="127203" y="57823"/>
                </a:lnTo>
                <a:lnTo>
                  <a:pt x="127444" y="55537"/>
                </a:lnTo>
                <a:lnTo>
                  <a:pt x="127444" y="52997"/>
                </a:lnTo>
                <a:lnTo>
                  <a:pt x="126856" y="49733"/>
                </a:lnTo>
                <a:lnTo>
                  <a:pt x="87845" y="49733"/>
                </a:lnTo>
                <a:lnTo>
                  <a:pt x="89293" y="43345"/>
                </a:lnTo>
                <a:lnTo>
                  <a:pt x="94716" y="39712"/>
                </a:lnTo>
                <a:lnTo>
                  <a:pt x="123780" y="39712"/>
                </a:lnTo>
                <a:lnTo>
                  <a:pt x="120094" y="34209"/>
                </a:lnTo>
                <a:lnTo>
                  <a:pt x="111703" y="29074"/>
                </a:lnTo>
                <a:lnTo>
                  <a:pt x="100876" y="27279"/>
                </a:lnTo>
                <a:close/>
              </a:path>
              <a:path w="624204" h="100329">
                <a:moveTo>
                  <a:pt x="116217" y="63868"/>
                </a:moveTo>
                <a:lnTo>
                  <a:pt x="114528" y="69900"/>
                </a:lnTo>
                <a:lnTo>
                  <a:pt x="110299" y="73647"/>
                </a:lnTo>
                <a:lnTo>
                  <a:pt x="126968" y="73647"/>
                </a:lnTo>
                <a:lnTo>
                  <a:pt x="129374" y="69049"/>
                </a:lnTo>
                <a:lnTo>
                  <a:pt x="116217" y="63868"/>
                </a:lnTo>
                <a:close/>
              </a:path>
              <a:path w="624204" h="100329">
                <a:moveTo>
                  <a:pt x="123780" y="39712"/>
                </a:moveTo>
                <a:lnTo>
                  <a:pt x="107759" y="39712"/>
                </a:lnTo>
                <a:lnTo>
                  <a:pt x="112327" y="43345"/>
                </a:lnTo>
                <a:lnTo>
                  <a:pt x="112356" y="49733"/>
                </a:lnTo>
                <a:lnTo>
                  <a:pt x="126856" y="49733"/>
                </a:lnTo>
                <a:lnTo>
                  <a:pt x="125518" y="42308"/>
                </a:lnTo>
                <a:lnTo>
                  <a:pt x="123780" y="39712"/>
                </a:lnTo>
                <a:close/>
              </a:path>
              <a:path w="624204" h="100329">
                <a:moveTo>
                  <a:pt x="4229" y="42976"/>
                </a:moveTo>
                <a:lnTo>
                  <a:pt x="1574" y="46964"/>
                </a:lnTo>
                <a:lnTo>
                  <a:pt x="68" y="52273"/>
                </a:lnTo>
                <a:lnTo>
                  <a:pt x="0" y="58064"/>
                </a:lnTo>
                <a:lnTo>
                  <a:pt x="1990" y="69398"/>
                </a:lnTo>
                <a:lnTo>
                  <a:pt x="7862" y="78559"/>
                </a:lnTo>
                <a:lnTo>
                  <a:pt x="17471" y="84685"/>
                </a:lnTo>
                <a:lnTo>
                  <a:pt x="30670" y="86918"/>
                </a:lnTo>
                <a:lnTo>
                  <a:pt x="45285" y="84189"/>
                </a:lnTo>
                <a:lnTo>
                  <a:pt x="54603" y="77127"/>
                </a:lnTo>
                <a:lnTo>
                  <a:pt x="57290" y="71831"/>
                </a:lnTo>
                <a:lnTo>
                  <a:pt x="21970" y="71831"/>
                </a:lnTo>
                <a:lnTo>
                  <a:pt x="16065" y="66395"/>
                </a:lnTo>
                <a:lnTo>
                  <a:pt x="16065" y="55537"/>
                </a:lnTo>
                <a:lnTo>
                  <a:pt x="16662" y="52273"/>
                </a:lnTo>
                <a:lnTo>
                  <a:pt x="19202" y="48895"/>
                </a:lnTo>
                <a:lnTo>
                  <a:pt x="4229" y="42976"/>
                </a:lnTo>
                <a:close/>
              </a:path>
              <a:path w="624204" h="100329">
                <a:moveTo>
                  <a:pt x="60972" y="1206"/>
                </a:moveTo>
                <a:lnTo>
                  <a:pt x="44678" y="1206"/>
                </a:lnTo>
                <a:lnTo>
                  <a:pt x="44678" y="64579"/>
                </a:lnTo>
                <a:lnTo>
                  <a:pt x="40805" y="71831"/>
                </a:lnTo>
                <a:lnTo>
                  <a:pt x="57290" y="71831"/>
                </a:lnTo>
                <a:lnTo>
                  <a:pt x="59531" y="67416"/>
                </a:lnTo>
                <a:lnTo>
                  <a:pt x="60972" y="56743"/>
                </a:lnTo>
                <a:lnTo>
                  <a:pt x="60972" y="1206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6" name="bg object 5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628473" y="6353042"/>
            <a:ext cx="1763086" cy="243029"/>
          </a:xfrm>
          <a:prstGeom prst="rect">
            <a:avLst/>
          </a:prstGeom>
        </p:spPr>
      </p:pic>
      <p:sp>
        <p:nvSpPr>
          <p:cNvPr id="57" name="bg object 57"/>
          <p:cNvSpPr/>
          <p:nvPr/>
        </p:nvSpPr>
        <p:spPr>
          <a:xfrm>
            <a:off x="3643795" y="6750664"/>
            <a:ext cx="873125" cy="105410"/>
          </a:xfrm>
          <a:custGeom>
            <a:avLst/>
            <a:gdLst/>
            <a:ahLst/>
            <a:cxnLst/>
            <a:rect l="l" t="t" r="r" b="b"/>
            <a:pathLst>
              <a:path w="873125" h="105409">
                <a:moveTo>
                  <a:pt x="824458" y="1460"/>
                </a:moveTo>
                <a:lnTo>
                  <a:pt x="805751" y="1460"/>
                </a:lnTo>
                <a:lnTo>
                  <a:pt x="805751" y="103746"/>
                </a:lnTo>
                <a:lnTo>
                  <a:pt x="824458" y="103746"/>
                </a:lnTo>
                <a:lnTo>
                  <a:pt x="824458" y="55524"/>
                </a:lnTo>
                <a:lnTo>
                  <a:pt x="831329" y="48514"/>
                </a:lnTo>
                <a:lnTo>
                  <a:pt x="871045" y="48514"/>
                </a:lnTo>
                <a:lnTo>
                  <a:pt x="870080" y="46901"/>
                </a:lnTo>
                <a:lnTo>
                  <a:pt x="824458" y="46901"/>
                </a:lnTo>
                <a:lnTo>
                  <a:pt x="824458" y="1460"/>
                </a:lnTo>
                <a:close/>
              </a:path>
              <a:path w="873125" h="105409">
                <a:moveTo>
                  <a:pt x="871045" y="48514"/>
                </a:moveTo>
                <a:lnTo>
                  <a:pt x="849147" y="48514"/>
                </a:lnTo>
                <a:lnTo>
                  <a:pt x="854265" y="54216"/>
                </a:lnTo>
                <a:lnTo>
                  <a:pt x="854265" y="103746"/>
                </a:lnTo>
                <a:lnTo>
                  <a:pt x="872820" y="103746"/>
                </a:lnTo>
                <a:lnTo>
                  <a:pt x="872820" y="59321"/>
                </a:lnTo>
                <a:lnTo>
                  <a:pt x="871108" y="48618"/>
                </a:lnTo>
                <a:close/>
              </a:path>
              <a:path w="873125" h="105409">
                <a:moveTo>
                  <a:pt x="847394" y="33032"/>
                </a:moveTo>
                <a:lnTo>
                  <a:pt x="840237" y="33926"/>
                </a:lnTo>
                <a:lnTo>
                  <a:pt x="833845" y="36571"/>
                </a:lnTo>
                <a:lnTo>
                  <a:pt x="828494" y="40914"/>
                </a:lnTo>
                <a:lnTo>
                  <a:pt x="824458" y="46901"/>
                </a:lnTo>
                <a:lnTo>
                  <a:pt x="870080" y="46901"/>
                </a:lnTo>
                <a:lnTo>
                  <a:pt x="866136" y="40314"/>
                </a:lnTo>
                <a:lnTo>
                  <a:pt x="858150" y="34941"/>
                </a:lnTo>
                <a:lnTo>
                  <a:pt x="847394" y="33032"/>
                </a:lnTo>
                <a:close/>
              </a:path>
              <a:path w="873125" h="105409">
                <a:moveTo>
                  <a:pt x="759459" y="33032"/>
                </a:moveTo>
                <a:lnTo>
                  <a:pt x="745734" y="35622"/>
                </a:lnTo>
                <a:lnTo>
                  <a:pt x="734336" y="42908"/>
                </a:lnTo>
                <a:lnTo>
                  <a:pt x="726552" y="54169"/>
                </a:lnTo>
                <a:lnTo>
                  <a:pt x="723671" y="68681"/>
                </a:lnTo>
                <a:lnTo>
                  <a:pt x="726376" y="83630"/>
                </a:lnTo>
                <a:lnTo>
                  <a:pt x="734028" y="95159"/>
                </a:lnTo>
                <a:lnTo>
                  <a:pt x="745927" y="102580"/>
                </a:lnTo>
                <a:lnTo>
                  <a:pt x="761377" y="105206"/>
                </a:lnTo>
                <a:lnTo>
                  <a:pt x="773678" y="103542"/>
                </a:lnTo>
                <a:lnTo>
                  <a:pt x="783980" y="98467"/>
                </a:lnTo>
                <a:lnTo>
                  <a:pt x="791820" y="89856"/>
                </a:lnTo>
                <a:lnTo>
                  <a:pt x="792285" y="88696"/>
                </a:lnTo>
                <a:lnTo>
                  <a:pt x="760933" y="88696"/>
                </a:lnTo>
                <a:lnTo>
                  <a:pt x="753899" y="87357"/>
                </a:lnTo>
                <a:lnTo>
                  <a:pt x="747825" y="83456"/>
                </a:lnTo>
                <a:lnTo>
                  <a:pt x="743557" y="77172"/>
                </a:lnTo>
                <a:lnTo>
                  <a:pt x="741946" y="68681"/>
                </a:lnTo>
                <a:lnTo>
                  <a:pt x="743561" y="60180"/>
                </a:lnTo>
                <a:lnTo>
                  <a:pt x="747750" y="54159"/>
                </a:lnTo>
                <a:lnTo>
                  <a:pt x="753530" y="50575"/>
                </a:lnTo>
                <a:lnTo>
                  <a:pt x="759917" y="49390"/>
                </a:lnTo>
                <a:lnTo>
                  <a:pt x="789702" y="49390"/>
                </a:lnTo>
                <a:lnTo>
                  <a:pt x="788895" y="47327"/>
                </a:lnTo>
                <a:lnTo>
                  <a:pt x="781535" y="39493"/>
                </a:lnTo>
                <a:lnTo>
                  <a:pt x="771542" y="34674"/>
                </a:lnTo>
                <a:lnTo>
                  <a:pt x="759459" y="33032"/>
                </a:lnTo>
                <a:close/>
              </a:path>
              <a:path w="873125" h="105409">
                <a:moveTo>
                  <a:pt x="779487" y="71602"/>
                </a:moveTo>
                <a:lnTo>
                  <a:pt x="778319" y="80505"/>
                </a:lnTo>
                <a:lnTo>
                  <a:pt x="773061" y="88696"/>
                </a:lnTo>
                <a:lnTo>
                  <a:pt x="792285" y="88696"/>
                </a:lnTo>
                <a:lnTo>
                  <a:pt x="796734" y="77584"/>
                </a:lnTo>
                <a:lnTo>
                  <a:pt x="779487" y="71602"/>
                </a:lnTo>
                <a:close/>
              </a:path>
              <a:path w="873125" h="105409">
                <a:moveTo>
                  <a:pt x="789702" y="49390"/>
                </a:moveTo>
                <a:lnTo>
                  <a:pt x="768680" y="49390"/>
                </a:lnTo>
                <a:lnTo>
                  <a:pt x="775106" y="54800"/>
                </a:lnTo>
                <a:lnTo>
                  <a:pt x="776566" y="63563"/>
                </a:lnTo>
                <a:lnTo>
                  <a:pt x="793076" y="58013"/>
                </a:lnTo>
                <a:lnTo>
                  <a:pt x="789702" y="49390"/>
                </a:lnTo>
                <a:close/>
              </a:path>
              <a:path w="873125" h="105409">
                <a:moveTo>
                  <a:pt x="681913" y="34480"/>
                </a:moveTo>
                <a:lnTo>
                  <a:pt x="663206" y="34480"/>
                </a:lnTo>
                <a:lnTo>
                  <a:pt x="663206" y="103746"/>
                </a:lnTo>
                <a:lnTo>
                  <a:pt x="681913" y="103746"/>
                </a:lnTo>
                <a:lnTo>
                  <a:pt x="681913" y="52158"/>
                </a:lnTo>
                <a:lnTo>
                  <a:pt x="685711" y="48221"/>
                </a:lnTo>
                <a:lnTo>
                  <a:pt x="717593" y="48221"/>
                </a:lnTo>
                <a:lnTo>
                  <a:pt x="717142" y="45414"/>
                </a:lnTo>
                <a:lnTo>
                  <a:pt x="715962" y="43408"/>
                </a:lnTo>
                <a:lnTo>
                  <a:pt x="681913" y="43408"/>
                </a:lnTo>
                <a:lnTo>
                  <a:pt x="681913" y="34480"/>
                </a:lnTo>
                <a:close/>
              </a:path>
              <a:path w="873125" h="105409">
                <a:moveTo>
                  <a:pt x="717593" y="48221"/>
                </a:moveTo>
                <a:lnTo>
                  <a:pt x="696823" y="48221"/>
                </a:lnTo>
                <a:lnTo>
                  <a:pt x="700316" y="51879"/>
                </a:lnTo>
                <a:lnTo>
                  <a:pt x="700265" y="59182"/>
                </a:lnTo>
                <a:lnTo>
                  <a:pt x="700176" y="60198"/>
                </a:lnTo>
                <a:lnTo>
                  <a:pt x="699731" y="62103"/>
                </a:lnTo>
                <a:lnTo>
                  <a:pt x="717422" y="62103"/>
                </a:lnTo>
                <a:lnTo>
                  <a:pt x="718159" y="59182"/>
                </a:lnTo>
                <a:lnTo>
                  <a:pt x="718438" y="56261"/>
                </a:lnTo>
                <a:lnTo>
                  <a:pt x="718438" y="53479"/>
                </a:lnTo>
                <a:lnTo>
                  <a:pt x="717593" y="48221"/>
                </a:lnTo>
                <a:close/>
              </a:path>
              <a:path w="873125" h="105409">
                <a:moveTo>
                  <a:pt x="698576" y="33032"/>
                </a:moveTo>
                <a:lnTo>
                  <a:pt x="690232" y="33032"/>
                </a:lnTo>
                <a:lnTo>
                  <a:pt x="684695" y="37261"/>
                </a:lnTo>
                <a:lnTo>
                  <a:pt x="681913" y="43408"/>
                </a:lnTo>
                <a:lnTo>
                  <a:pt x="715962" y="43408"/>
                </a:lnTo>
                <a:lnTo>
                  <a:pt x="713327" y="38927"/>
                </a:lnTo>
                <a:lnTo>
                  <a:pt x="707101" y="34604"/>
                </a:lnTo>
                <a:lnTo>
                  <a:pt x="698576" y="33032"/>
                </a:lnTo>
                <a:close/>
              </a:path>
              <a:path w="873125" h="105409">
                <a:moveTo>
                  <a:pt x="602018" y="34480"/>
                </a:moveTo>
                <a:lnTo>
                  <a:pt x="583310" y="34480"/>
                </a:lnTo>
                <a:lnTo>
                  <a:pt x="583310" y="78460"/>
                </a:lnTo>
                <a:lnTo>
                  <a:pt x="585262" y="90349"/>
                </a:lnTo>
                <a:lnTo>
                  <a:pt x="590696" y="98686"/>
                </a:lnTo>
                <a:lnTo>
                  <a:pt x="598977" y="103597"/>
                </a:lnTo>
                <a:lnTo>
                  <a:pt x="609472" y="105206"/>
                </a:lnTo>
                <a:lnTo>
                  <a:pt x="619556" y="105206"/>
                </a:lnTo>
                <a:lnTo>
                  <a:pt x="626859" y="100380"/>
                </a:lnTo>
                <a:lnTo>
                  <a:pt x="630516" y="93510"/>
                </a:lnTo>
                <a:lnTo>
                  <a:pt x="649071" y="93510"/>
                </a:lnTo>
                <a:lnTo>
                  <a:pt x="649071" y="89141"/>
                </a:lnTo>
                <a:lnTo>
                  <a:pt x="606412" y="89141"/>
                </a:lnTo>
                <a:lnTo>
                  <a:pt x="602018" y="83578"/>
                </a:lnTo>
                <a:lnTo>
                  <a:pt x="602018" y="34480"/>
                </a:lnTo>
                <a:close/>
              </a:path>
              <a:path w="873125" h="105409">
                <a:moveTo>
                  <a:pt x="649071" y="93510"/>
                </a:moveTo>
                <a:lnTo>
                  <a:pt x="630516" y="93510"/>
                </a:lnTo>
                <a:lnTo>
                  <a:pt x="630516" y="103746"/>
                </a:lnTo>
                <a:lnTo>
                  <a:pt x="649071" y="103746"/>
                </a:lnTo>
                <a:lnTo>
                  <a:pt x="649071" y="93510"/>
                </a:lnTo>
                <a:close/>
              </a:path>
              <a:path w="873125" h="105409">
                <a:moveTo>
                  <a:pt x="649071" y="34480"/>
                </a:moveTo>
                <a:lnTo>
                  <a:pt x="630516" y="34480"/>
                </a:lnTo>
                <a:lnTo>
                  <a:pt x="630516" y="81826"/>
                </a:lnTo>
                <a:lnTo>
                  <a:pt x="624662" y="89141"/>
                </a:lnTo>
                <a:lnTo>
                  <a:pt x="649071" y="89141"/>
                </a:lnTo>
                <a:lnTo>
                  <a:pt x="649071" y="34480"/>
                </a:lnTo>
                <a:close/>
              </a:path>
              <a:path w="873125" h="105409">
                <a:moveTo>
                  <a:pt x="520814" y="1460"/>
                </a:moveTo>
                <a:lnTo>
                  <a:pt x="502119" y="1460"/>
                </a:lnTo>
                <a:lnTo>
                  <a:pt x="502119" y="103746"/>
                </a:lnTo>
                <a:lnTo>
                  <a:pt x="520814" y="103746"/>
                </a:lnTo>
                <a:lnTo>
                  <a:pt x="520814" y="55524"/>
                </a:lnTo>
                <a:lnTo>
                  <a:pt x="527685" y="48514"/>
                </a:lnTo>
                <a:lnTo>
                  <a:pt x="567414" y="48514"/>
                </a:lnTo>
                <a:lnTo>
                  <a:pt x="566448" y="46901"/>
                </a:lnTo>
                <a:lnTo>
                  <a:pt x="520814" y="46901"/>
                </a:lnTo>
                <a:lnTo>
                  <a:pt x="520814" y="1460"/>
                </a:lnTo>
                <a:close/>
              </a:path>
              <a:path w="873125" h="105409">
                <a:moveTo>
                  <a:pt x="567414" y="48514"/>
                </a:moveTo>
                <a:lnTo>
                  <a:pt x="545515" y="48514"/>
                </a:lnTo>
                <a:lnTo>
                  <a:pt x="550621" y="54216"/>
                </a:lnTo>
                <a:lnTo>
                  <a:pt x="550621" y="103746"/>
                </a:lnTo>
                <a:lnTo>
                  <a:pt x="569188" y="103746"/>
                </a:lnTo>
                <a:lnTo>
                  <a:pt x="569188" y="59321"/>
                </a:lnTo>
                <a:lnTo>
                  <a:pt x="567476" y="48618"/>
                </a:lnTo>
                <a:close/>
              </a:path>
              <a:path w="873125" h="105409">
                <a:moveTo>
                  <a:pt x="543763" y="33032"/>
                </a:moveTo>
                <a:lnTo>
                  <a:pt x="536598" y="33926"/>
                </a:lnTo>
                <a:lnTo>
                  <a:pt x="530202" y="36571"/>
                </a:lnTo>
                <a:lnTo>
                  <a:pt x="524850" y="40914"/>
                </a:lnTo>
                <a:lnTo>
                  <a:pt x="520814" y="46901"/>
                </a:lnTo>
                <a:lnTo>
                  <a:pt x="566448" y="46901"/>
                </a:lnTo>
                <a:lnTo>
                  <a:pt x="562505" y="40314"/>
                </a:lnTo>
                <a:lnTo>
                  <a:pt x="554518" y="34941"/>
                </a:lnTo>
                <a:lnTo>
                  <a:pt x="543763" y="33032"/>
                </a:lnTo>
                <a:close/>
              </a:path>
              <a:path w="873125" h="105409">
                <a:moveTo>
                  <a:pt x="455828" y="33032"/>
                </a:moveTo>
                <a:lnTo>
                  <a:pt x="442103" y="35622"/>
                </a:lnTo>
                <a:lnTo>
                  <a:pt x="430704" y="42908"/>
                </a:lnTo>
                <a:lnTo>
                  <a:pt x="422920" y="54169"/>
                </a:lnTo>
                <a:lnTo>
                  <a:pt x="420039" y="68681"/>
                </a:lnTo>
                <a:lnTo>
                  <a:pt x="422743" y="83630"/>
                </a:lnTo>
                <a:lnTo>
                  <a:pt x="430390" y="95159"/>
                </a:lnTo>
                <a:lnTo>
                  <a:pt x="442285" y="102580"/>
                </a:lnTo>
                <a:lnTo>
                  <a:pt x="457733" y="105206"/>
                </a:lnTo>
                <a:lnTo>
                  <a:pt x="470040" y="103542"/>
                </a:lnTo>
                <a:lnTo>
                  <a:pt x="480345" y="98467"/>
                </a:lnTo>
                <a:lnTo>
                  <a:pt x="488183" y="89856"/>
                </a:lnTo>
                <a:lnTo>
                  <a:pt x="488647" y="88696"/>
                </a:lnTo>
                <a:lnTo>
                  <a:pt x="457301" y="88696"/>
                </a:lnTo>
                <a:lnTo>
                  <a:pt x="450259" y="87357"/>
                </a:lnTo>
                <a:lnTo>
                  <a:pt x="444176" y="83456"/>
                </a:lnTo>
                <a:lnTo>
                  <a:pt x="439902" y="77172"/>
                </a:lnTo>
                <a:lnTo>
                  <a:pt x="438289" y="68681"/>
                </a:lnTo>
                <a:lnTo>
                  <a:pt x="439906" y="60180"/>
                </a:lnTo>
                <a:lnTo>
                  <a:pt x="444099" y="54159"/>
                </a:lnTo>
                <a:lnTo>
                  <a:pt x="449884" y="50575"/>
                </a:lnTo>
                <a:lnTo>
                  <a:pt x="456272" y="49390"/>
                </a:lnTo>
                <a:lnTo>
                  <a:pt x="486069" y="49390"/>
                </a:lnTo>
                <a:lnTo>
                  <a:pt x="485262" y="47327"/>
                </a:lnTo>
                <a:lnTo>
                  <a:pt x="477899" y="39493"/>
                </a:lnTo>
                <a:lnTo>
                  <a:pt x="467905" y="34674"/>
                </a:lnTo>
                <a:lnTo>
                  <a:pt x="455828" y="33032"/>
                </a:lnTo>
                <a:close/>
              </a:path>
              <a:path w="873125" h="105409">
                <a:moveTo>
                  <a:pt x="475843" y="71602"/>
                </a:moveTo>
                <a:lnTo>
                  <a:pt x="474687" y="80505"/>
                </a:lnTo>
                <a:lnTo>
                  <a:pt x="469430" y="88696"/>
                </a:lnTo>
                <a:lnTo>
                  <a:pt x="488647" y="88696"/>
                </a:lnTo>
                <a:lnTo>
                  <a:pt x="493090" y="77584"/>
                </a:lnTo>
                <a:lnTo>
                  <a:pt x="475843" y="71602"/>
                </a:lnTo>
                <a:close/>
              </a:path>
              <a:path w="873125" h="105409">
                <a:moveTo>
                  <a:pt x="486069" y="49390"/>
                </a:moveTo>
                <a:lnTo>
                  <a:pt x="465035" y="49390"/>
                </a:lnTo>
                <a:lnTo>
                  <a:pt x="471474" y="54800"/>
                </a:lnTo>
                <a:lnTo>
                  <a:pt x="472935" y="63563"/>
                </a:lnTo>
                <a:lnTo>
                  <a:pt x="489445" y="58013"/>
                </a:lnTo>
                <a:lnTo>
                  <a:pt x="486069" y="49390"/>
                </a:lnTo>
                <a:close/>
              </a:path>
              <a:path w="873125" h="105409">
                <a:moveTo>
                  <a:pt x="384416" y="49822"/>
                </a:moveTo>
                <a:lnTo>
                  <a:pt x="365848" y="49822"/>
                </a:lnTo>
                <a:lnTo>
                  <a:pt x="365848" y="80365"/>
                </a:lnTo>
                <a:lnTo>
                  <a:pt x="367489" y="90537"/>
                </a:lnTo>
                <a:lnTo>
                  <a:pt x="372390" y="98377"/>
                </a:lnTo>
                <a:lnTo>
                  <a:pt x="380523" y="103422"/>
                </a:lnTo>
                <a:lnTo>
                  <a:pt x="391858" y="105206"/>
                </a:lnTo>
                <a:lnTo>
                  <a:pt x="401858" y="103635"/>
                </a:lnTo>
                <a:lnTo>
                  <a:pt x="409613" y="99106"/>
                </a:lnTo>
                <a:lnTo>
                  <a:pt x="414957" y="91892"/>
                </a:lnTo>
                <a:lnTo>
                  <a:pt x="415878" y="88696"/>
                </a:lnTo>
                <a:lnTo>
                  <a:pt x="387921" y="88696"/>
                </a:lnTo>
                <a:lnTo>
                  <a:pt x="384416" y="85915"/>
                </a:lnTo>
                <a:lnTo>
                  <a:pt x="384416" y="49822"/>
                </a:lnTo>
                <a:close/>
              </a:path>
              <a:path w="873125" h="105409">
                <a:moveTo>
                  <a:pt x="400481" y="79057"/>
                </a:moveTo>
                <a:lnTo>
                  <a:pt x="399897" y="85483"/>
                </a:lnTo>
                <a:lnTo>
                  <a:pt x="397268" y="88696"/>
                </a:lnTo>
                <a:lnTo>
                  <a:pt x="415878" y="88696"/>
                </a:lnTo>
                <a:lnTo>
                  <a:pt x="417728" y="82270"/>
                </a:lnTo>
                <a:lnTo>
                  <a:pt x="400481" y="79057"/>
                </a:lnTo>
                <a:close/>
              </a:path>
              <a:path w="873125" h="105409">
                <a:moveTo>
                  <a:pt x="410425" y="34480"/>
                </a:moveTo>
                <a:lnTo>
                  <a:pt x="351535" y="34480"/>
                </a:lnTo>
                <a:lnTo>
                  <a:pt x="351535" y="49822"/>
                </a:lnTo>
                <a:lnTo>
                  <a:pt x="410425" y="49822"/>
                </a:lnTo>
                <a:lnTo>
                  <a:pt x="410425" y="34480"/>
                </a:lnTo>
                <a:close/>
              </a:path>
              <a:path w="873125" h="105409">
                <a:moveTo>
                  <a:pt x="384416" y="11684"/>
                </a:moveTo>
                <a:lnTo>
                  <a:pt x="365848" y="11684"/>
                </a:lnTo>
                <a:lnTo>
                  <a:pt x="365848" y="34480"/>
                </a:lnTo>
                <a:lnTo>
                  <a:pt x="384416" y="34480"/>
                </a:lnTo>
                <a:lnTo>
                  <a:pt x="384416" y="11684"/>
                </a:lnTo>
                <a:close/>
              </a:path>
              <a:path w="873125" h="105409">
                <a:moveTo>
                  <a:pt x="303491" y="78905"/>
                </a:moveTo>
                <a:lnTo>
                  <a:pt x="288886" y="86652"/>
                </a:lnTo>
                <a:lnTo>
                  <a:pt x="293528" y="94421"/>
                </a:lnTo>
                <a:lnTo>
                  <a:pt x="300261" y="100258"/>
                </a:lnTo>
                <a:lnTo>
                  <a:pt x="309159" y="103931"/>
                </a:lnTo>
                <a:lnTo>
                  <a:pt x="320293" y="105206"/>
                </a:lnTo>
                <a:lnTo>
                  <a:pt x="331889" y="103562"/>
                </a:lnTo>
                <a:lnTo>
                  <a:pt x="341153" y="98958"/>
                </a:lnTo>
                <a:lnTo>
                  <a:pt x="347293" y="91887"/>
                </a:lnTo>
                <a:lnTo>
                  <a:pt x="347790" y="89865"/>
                </a:lnTo>
                <a:lnTo>
                  <a:pt x="312991" y="89865"/>
                </a:lnTo>
                <a:lnTo>
                  <a:pt x="306857" y="86499"/>
                </a:lnTo>
                <a:lnTo>
                  <a:pt x="303491" y="78905"/>
                </a:lnTo>
                <a:close/>
              </a:path>
              <a:path w="873125" h="105409">
                <a:moveTo>
                  <a:pt x="318833" y="33032"/>
                </a:moveTo>
                <a:lnTo>
                  <a:pt x="308787" y="34459"/>
                </a:lnTo>
                <a:lnTo>
                  <a:pt x="300354" y="38528"/>
                </a:lnTo>
                <a:lnTo>
                  <a:pt x="294551" y="44927"/>
                </a:lnTo>
                <a:lnTo>
                  <a:pt x="292392" y="53340"/>
                </a:lnTo>
                <a:lnTo>
                  <a:pt x="294076" y="61384"/>
                </a:lnTo>
                <a:lnTo>
                  <a:pt x="298854" y="67435"/>
                </a:lnTo>
                <a:lnTo>
                  <a:pt x="306317" y="71626"/>
                </a:lnTo>
                <a:lnTo>
                  <a:pt x="316052" y="74091"/>
                </a:lnTo>
                <a:lnTo>
                  <a:pt x="329069" y="75984"/>
                </a:lnTo>
                <a:lnTo>
                  <a:pt x="332130" y="78460"/>
                </a:lnTo>
                <a:lnTo>
                  <a:pt x="332130" y="86944"/>
                </a:lnTo>
                <a:lnTo>
                  <a:pt x="328333" y="89865"/>
                </a:lnTo>
                <a:lnTo>
                  <a:pt x="347790" y="89865"/>
                </a:lnTo>
                <a:lnTo>
                  <a:pt x="349516" y="82842"/>
                </a:lnTo>
                <a:lnTo>
                  <a:pt x="348207" y="74779"/>
                </a:lnTo>
                <a:lnTo>
                  <a:pt x="343968" y="68511"/>
                </a:lnTo>
                <a:lnTo>
                  <a:pt x="336331" y="63970"/>
                </a:lnTo>
                <a:lnTo>
                  <a:pt x="324827" y="61087"/>
                </a:lnTo>
                <a:lnTo>
                  <a:pt x="313143" y="59321"/>
                </a:lnTo>
                <a:lnTo>
                  <a:pt x="309486" y="57569"/>
                </a:lnTo>
                <a:lnTo>
                  <a:pt x="309486" y="49974"/>
                </a:lnTo>
                <a:lnTo>
                  <a:pt x="313728" y="47485"/>
                </a:lnTo>
                <a:lnTo>
                  <a:pt x="345042" y="47485"/>
                </a:lnTo>
                <a:lnTo>
                  <a:pt x="341602" y="41840"/>
                </a:lnTo>
                <a:lnTo>
                  <a:pt x="336370" y="37211"/>
                </a:lnTo>
                <a:lnTo>
                  <a:pt x="328945" y="34143"/>
                </a:lnTo>
                <a:lnTo>
                  <a:pt x="318833" y="33032"/>
                </a:lnTo>
                <a:close/>
              </a:path>
              <a:path w="873125" h="105409">
                <a:moveTo>
                  <a:pt x="345042" y="47485"/>
                </a:moveTo>
                <a:lnTo>
                  <a:pt x="324675" y="47485"/>
                </a:lnTo>
                <a:lnTo>
                  <a:pt x="329222" y="49974"/>
                </a:lnTo>
                <a:lnTo>
                  <a:pt x="330961" y="55384"/>
                </a:lnTo>
                <a:lnTo>
                  <a:pt x="345135" y="47637"/>
                </a:lnTo>
                <a:lnTo>
                  <a:pt x="345042" y="47485"/>
                </a:lnTo>
                <a:close/>
              </a:path>
              <a:path w="873125" h="105409">
                <a:moveTo>
                  <a:pt x="279844" y="34480"/>
                </a:moveTo>
                <a:lnTo>
                  <a:pt x="261137" y="34480"/>
                </a:lnTo>
                <a:lnTo>
                  <a:pt x="261137" y="103746"/>
                </a:lnTo>
                <a:lnTo>
                  <a:pt x="279844" y="103746"/>
                </a:lnTo>
                <a:lnTo>
                  <a:pt x="279844" y="34480"/>
                </a:lnTo>
                <a:close/>
              </a:path>
              <a:path w="873125" h="105409">
                <a:moveTo>
                  <a:pt x="277063" y="2641"/>
                </a:moveTo>
                <a:lnTo>
                  <a:pt x="264058" y="2641"/>
                </a:lnTo>
                <a:lnTo>
                  <a:pt x="259092" y="7747"/>
                </a:lnTo>
                <a:lnTo>
                  <a:pt x="259092" y="20751"/>
                </a:lnTo>
                <a:lnTo>
                  <a:pt x="264058" y="25717"/>
                </a:lnTo>
                <a:lnTo>
                  <a:pt x="277063" y="25717"/>
                </a:lnTo>
                <a:lnTo>
                  <a:pt x="282168" y="20751"/>
                </a:lnTo>
                <a:lnTo>
                  <a:pt x="282168" y="7747"/>
                </a:lnTo>
                <a:lnTo>
                  <a:pt x="277063" y="2641"/>
                </a:lnTo>
                <a:close/>
              </a:path>
              <a:path w="873125" h="105409">
                <a:moveTo>
                  <a:pt x="214706" y="34480"/>
                </a:moveTo>
                <a:lnTo>
                  <a:pt x="195999" y="34480"/>
                </a:lnTo>
                <a:lnTo>
                  <a:pt x="195999" y="103746"/>
                </a:lnTo>
                <a:lnTo>
                  <a:pt x="214706" y="103746"/>
                </a:lnTo>
                <a:lnTo>
                  <a:pt x="214706" y="52158"/>
                </a:lnTo>
                <a:lnTo>
                  <a:pt x="218503" y="48221"/>
                </a:lnTo>
                <a:lnTo>
                  <a:pt x="250385" y="48221"/>
                </a:lnTo>
                <a:lnTo>
                  <a:pt x="249933" y="45414"/>
                </a:lnTo>
                <a:lnTo>
                  <a:pt x="248752" y="43408"/>
                </a:lnTo>
                <a:lnTo>
                  <a:pt x="214706" y="43408"/>
                </a:lnTo>
                <a:lnTo>
                  <a:pt x="214706" y="34480"/>
                </a:lnTo>
                <a:close/>
              </a:path>
              <a:path w="873125" h="105409">
                <a:moveTo>
                  <a:pt x="250385" y="48221"/>
                </a:moveTo>
                <a:lnTo>
                  <a:pt x="229603" y="48221"/>
                </a:lnTo>
                <a:lnTo>
                  <a:pt x="233108" y="51879"/>
                </a:lnTo>
                <a:lnTo>
                  <a:pt x="233052" y="59182"/>
                </a:lnTo>
                <a:lnTo>
                  <a:pt x="232956" y="60198"/>
                </a:lnTo>
                <a:lnTo>
                  <a:pt x="232524" y="62103"/>
                </a:lnTo>
                <a:lnTo>
                  <a:pt x="250202" y="62103"/>
                </a:lnTo>
                <a:lnTo>
                  <a:pt x="250926" y="59182"/>
                </a:lnTo>
                <a:lnTo>
                  <a:pt x="251231" y="56261"/>
                </a:lnTo>
                <a:lnTo>
                  <a:pt x="251231" y="53479"/>
                </a:lnTo>
                <a:lnTo>
                  <a:pt x="250385" y="48221"/>
                </a:lnTo>
                <a:close/>
              </a:path>
              <a:path w="873125" h="105409">
                <a:moveTo>
                  <a:pt x="231355" y="33032"/>
                </a:moveTo>
                <a:lnTo>
                  <a:pt x="223024" y="33032"/>
                </a:lnTo>
                <a:lnTo>
                  <a:pt x="217487" y="37261"/>
                </a:lnTo>
                <a:lnTo>
                  <a:pt x="214706" y="43408"/>
                </a:lnTo>
                <a:lnTo>
                  <a:pt x="248752" y="43408"/>
                </a:lnTo>
                <a:lnTo>
                  <a:pt x="246113" y="38927"/>
                </a:lnTo>
                <a:lnTo>
                  <a:pt x="239883" y="34604"/>
                </a:lnTo>
                <a:lnTo>
                  <a:pt x="231355" y="33032"/>
                </a:lnTo>
                <a:close/>
              </a:path>
              <a:path w="873125" h="105409">
                <a:moveTo>
                  <a:pt x="133489" y="1460"/>
                </a:moveTo>
                <a:lnTo>
                  <a:pt x="114795" y="1460"/>
                </a:lnTo>
                <a:lnTo>
                  <a:pt x="114795" y="103746"/>
                </a:lnTo>
                <a:lnTo>
                  <a:pt x="133489" y="103746"/>
                </a:lnTo>
                <a:lnTo>
                  <a:pt x="133489" y="55524"/>
                </a:lnTo>
                <a:lnTo>
                  <a:pt x="140360" y="48514"/>
                </a:lnTo>
                <a:lnTo>
                  <a:pt x="180089" y="48514"/>
                </a:lnTo>
                <a:lnTo>
                  <a:pt x="179124" y="46901"/>
                </a:lnTo>
                <a:lnTo>
                  <a:pt x="133489" y="46901"/>
                </a:lnTo>
                <a:lnTo>
                  <a:pt x="133489" y="1460"/>
                </a:lnTo>
                <a:close/>
              </a:path>
              <a:path w="873125" h="105409">
                <a:moveTo>
                  <a:pt x="180089" y="48514"/>
                </a:moveTo>
                <a:lnTo>
                  <a:pt x="158191" y="48514"/>
                </a:lnTo>
                <a:lnTo>
                  <a:pt x="163309" y="54216"/>
                </a:lnTo>
                <a:lnTo>
                  <a:pt x="163309" y="103746"/>
                </a:lnTo>
                <a:lnTo>
                  <a:pt x="181863" y="103746"/>
                </a:lnTo>
                <a:lnTo>
                  <a:pt x="181863" y="59321"/>
                </a:lnTo>
                <a:lnTo>
                  <a:pt x="180152" y="48618"/>
                </a:lnTo>
                <a:close/>
              </a:path>
              <a:path w="873125" h="105409">
                <a:moveTo>
                  <a:pt x="156438" y="33032"/>
                </a:moveTo>
                <a:lnTo>
                  <a:pt x="149280" y="33926"/>
                </a:lnTo>
                <a:lnTo>
                  <a:pt x="142887" y="36571"/>
                </a:lnTo>
                <a:lnTo>
                  <a:pt x="137532" y="40914"/>
                </a:lnTo>
                <a:lnTo>
                  <a:pt x="133489" y="46901"/>
                </a:lnTo>
                <a:lnTo>
                  <a:pt x="179124" y="46901"/>
                </a:lnTo>
                <a:lnTo>
                  <a:pt x="175180" y="40314"/>
                </a:lnTo>
                <a:lnTo>
                  <a:pt x="167194" y="34941"/>
                </a:lnTo>
                <a:lnTo>
                  <a:pt x="156438" y="33032"/>
                </a:lnTo>
                <a:close/>
              </a:path>
              <a:path w="873125" h="105409">
                <a:moveTo>
                  <a:pt x="52743" y="0"/>
                </a:moveTo>
                <a:lnTo>
                  <a:pt x="31745" y="4008"/>
                </a:lnTo>
                <a:lnTo>
                  <a:pt x="15032" y="15071"/>
                </a:lnTo>
                <a:lnTo>
                  <a:pt x="3988" y="31750"/>
                </a:lnTo>
                <a:lnTo>
                  <a:pt x="0" y="52603"/>
                </a:lnTo>
                <a:lnTo>
                  <a:pt x="3679" y="73461"/>
                </a:lnTo>
                <a:lnTo>
                  <a:pt x="14208" y="90139"/>
                </a:lnTo>
                <a:lnTo>
                  <a:pt x="30818" y="101200"/>
                </a:lnTo>
                <a:lnTo>
                  <a:pt x="52743" y="105206"/>
                </a:lnTo>
                <a:lnTo>
                  <a:pt x="72237" y="102183"/>
                </a:lnTo>
                <a:lnTo>
                  <a:pt x="87609" y="93735"/>
                </a:lnTo>
                <a:lnTo>
                  <a:pt x="93142" y="87236"/>
                </a:lnTo>
                <a:lnTo>
                  <a:pt x="52895" y="87236"/>
                </a:lnTo>
                <a:lnTo>
                  <a:pt x="40012" y="84907"/>
                </a:lnTo>
                <a:lnTo>
                  <a:pt x="29625" y="78139"/>
                </a:lnTo>
                <a:lnTo>
                  <a:pt x="22691" y="67262"/>
                </a:lnTo>
                <a:lnTo>
                  <a:pt x="20167" y="52603"/>
                </a:lnTo>
                <a:lnTo>
                  <a:pt x="22687" y="38110"/>
                </a:lnTo>
                <a:lnTo>
                  <a:pt x="29589" y="27163"/>
                </a:lnTo>
                <a:lnTo>
                  <a:pt x="39889" y="20243"/>
                </a:lnTo>
                <a:lnTo>
                  <a:pt x="52603" y="17830"/>
                </a:lnTo>
                <a:lnTo>
                  <a:pt x="91723" y="17830"/>
                </a:lnTo>
                <a:lnTo>
                  <a:pt x="85074" y="10302"/>
                </a:lnTo>
                <a:lnTo>
                  <a:pt x="71113" y="2795"/>
                </a:lnTo>
                <a:lnTo>
                  <a:pt x="52743" y="0"/>
                </a:lnTo>
                <a:close/>
              </a:path>
              <a:path w="873125" h="105409">
                <a:moveTo>
                  <a:pt x="87083" y="57137"/>
                </a:moveTo>
                <a:lnTo>
                  <a:pt x="83301" y="68805"/>
                </a:lnTo>
                <a:lnTo>
                  <a:pt x="76452" y="78378"/>
                </a:lnTo>
                <a:lnTo>
                  <a:pt x="66372" y="84855"/>
                </a:lnTo>
                <a:lnTo>
                  <a:pt x="52895" y="87236"/>
                </a:lnTo>
                <a:lnTo>
                  <a:pt x="93142" y="87236"/>
                </a:lnTo>
                <a:lnTo>
                  <a:pt x="98625" y="80796"/>
                </a:lnTo>
                <a:lnTo>
                  <a:pt x="105054" y="64300"/>
                </a:lnTo>
                <a:lnTo>
                  <a:pt x="87083" y="57137"/>
                </a:lnTo>
                <a:close/>
              </a:path>
              <a:path w="873125" h="105409">
                <a:moveTo>
                  <a:pt x="91723" y="17830"/>
                </a:moveTo>
                <a:lnTo>
                  <a:pt x="52603" y="17830"/>
                </a:lnTo>
                <a:lnTo>
                  <a:pt x="63622" y="19630"/>
                </a:lnTo>
                <a:lnTo>
                  <a:pt x="72270" y="24661"/>
                </a:lnTo>
                <a:lnTo>
                  <a:pt x="78426" y="32377"/>
                </a:lnTo>
                <a:lnTo>
                  <a:pt x="81965" y="42227"/>
                </a:lnTo>
                <a:lnTo>
                  <a:pt x="100088" y="34188"/>
                </a:lnTo>
                <a:lnTo>
                  <a:pt x="94705" y="21206"/>
                </a:lnTo>
                <a:lnTo>
                  <a:pt x="91723" y="17830"/>
                </a:lnTo>
                <a:close/>
              </a:path>
            </a:pathLst>
          </a:custGeom>
          <a:solidFill>
            <a:srgbClr val="F58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3642778" y="6982534"/>
            <a:ext cx="649605" cy="109855"/>
          </a:xfrm>
          <a:custGeom>
            <a:avLst/>
            <a:gdLst/>
            <a:ahLst/>
            <a:cxnLst/>
            <a:rect l="l" t="t" r="r" b="b"/>
            <a:pathLst>
              <a:path w="649604" h="109854">
                <a:moveTo>
                  <a:pt x="620877" y="27279"/>
                </a:moveTo>
                <a:lnTo>
                  <a:pt x="609198" y="29591"/>
                </a:lnTo>
                <a:lnTo>
                  <a:pt x="600209" y="35901"/>
                </a:lnTo>
                <a:lnTo>
                  <a:pt x="594433" y="45265"/>
                </a:lnTo>
                <a:lnTo>
                  <a:pt x="592391" y="56743"/>
                </a:lnTo>
                <a:lnTo>
                  <a:pt x="594647" y="69195"/>
                </a:lnTo>
                <a:lnTo>
                  <a:pt x="600932" y="78708"/>
                </a:lnTo>
                <a:lnTo>
                  <a:pt x="610522" y="84782"/>
                </a:lnTo>
                <a:lnTo>
                  <a:pt x="622693" y="86918"/>
                </a:lnTo>
                <a:lnTo>
                  <a:pt x="632128" y="85655"/>
                </a:lnTo>
                <a:lnTo>
                  <a:pt x="639751" y="82061"/>
                </a:lnTo>
                <a:lnTo>
                  <a:pt x="645519" y="76428"/>
                </a:lnTo>
                <a:lnTo>
                  <a:pt x="646978" y="73647"/>
                </a:lnTo>
                <a:lnTo>
                  <a:pt x="615213" y="73647"/>
                </a:lnTo>
                <a:lnTo>
                  <a:pt x="608088" y="69049"/>
                </a:lnTo>
                <a:lnTo>
                  <a:pt x="607847" y="60007"/>
                </a:lnTo>
                <a:lnTo>
                  <a:pt x="646722" y="60007"/>
                </a:lnTo>
                <a:lnTo>
                  <a:pt x="647204" y="57823"/>
                </a:lnTo>
                <a:lnTo>
                  <a:pt x="647446" y="55524"/>
                </a:lnTo>
                <a:lnTo>
                  <a:pt x="647446" y="52997"/>
                </a:lnTo>
                <a:lnTo>
                  <a:pt x="646857" y="49733"/>
                </a:lnTo>
                <a:lnTo>
                  <a:pt x="607847" y="49733"/>
                </a:lnTo>
                <a:lnTo>
                  <a:pt x="609295" y="43332"/>
                </a:lnTo>
                <a:lnTo>
                  <a:pt x="614730" y="39712"/>
                </a:lnTo>
                <a:lnTo>
                  <a:pt x="643779" y="39712"/>
                </a:lnTo>
                <a:lnTo>
                  <a:pt x="640091" y="34209"/>
                </a:lnTo>
                <a:lnTo>
                  <a:pt x="631699" y="29074"/>
                </a:lnTo>
                <a:lnTo>
                  <a:pt x="620877" y="27279"/>
                </a:lnTo>
                <a:close/>
              </a:path>
              <a:path w="649604" h="109854">
                <a:moveTo>
                  <a:pt x="636206" y="63855"/>
                </a:moveTo>
                <a:lnTo>
                  <a:pt x="634530" y="69900"/>
                </a:lnTo>
                <a:lnTo>
                  <a:pt x="630301" y="73647"/>
                </a:lnTo>
                <a:lnTo>
                  <a:pt x="646978" y="73647"/>
                </a:lnTo>
                <a:lnTo>
                  <a:pt x="649389" y="69049"/>
                </a:lnTo>
                <a:lnTo>
                  <a:pt x="636206" y="63855"/>
                </a:lnTo>
                <a:close/>
              </a:path>
              <a:path w="649604" h="109854">
                <a:moveTo>
                  <a:pt x="643779" y="39712"/>
                </a:moveTo>
                <a:lnTo>
                  <a:pt x="627761" y="39712"/>
                </a:lnTo>
                <a:lnTo>
                  <a:pt x="632312" y="43332"/>
                </a:lnTo>
                <a:lnTo>
                  <a:pt x="632358" y="49733"/>
                </a:lnTo>
                <a:lnTo>
                  <a:pt x="646857" y="49733"/>
                </a:lnTo>
                <a:lnTo>
                  <a:pt x="645518" y="42308"/>
                </a:lnTo>
                <a:lnTo>
                  <a:pt x="643779" y="39712"/>
                </a:lnTo>
                <a:close/>
              </a:path>
              <a:path w="649604" h="109854">
                <a:moveTo>
                  <a:pt x="580948" y="28486"/>
                </a:moveTo>
                <a:lnTo>
                  <a:pt x="565492" y="28486"/>
                </a:lnTo>
                <a:lnTo>
                  <a:pt x="565492" y="85712"/>
                </a:lnTo>
                <a:lnTo>
                  <a:pt x="580948" y="85712"/>
                </a:lnTo>
                <a:lnTo>
                  <a:pt x="580948" y="28486"/>
                </a:lnTo>
                <a:close/>
              </a:path>
              <a:path w="649604" h="109854">
                <a:moveTo>
                  <a:pt x="578650" y="2171"/>
                </a:moveTo>
                <a:lnTo>
                  <a:pt x="567893" y="2171"/>
                </a:lnTo>
                <a:lnTo>
                  <a:pt x="563791" y="6400"/>
                </a:lnTo>
                <a:lnTo>
                  <a:pt x="563791" y="17145"/>
                </a:lnTo>
                <a:lnTo>
                  <a:pt x="567893" y="21247"/>
                </a:lnTo>
                <a:lnTo>
                  <a:pt x="578650" y="21247"/>
                </a:lnTo>
                <a:lnTo>
                  <a:pt x="582866" y="17145"/>
                </a:lnTo>
                <a:lnTo>
                  <a:pt x="582866" y="6400"/>
                </a:lnTo>
                <a:lnTo>
                  <a:pt x="578650" y="2171"/>
                </a:lnTo>
                <a:close/>
              </a:path>
              <a:path w="649604" h="109854">
                <a:moveTo>
                  <a:pt x="512775" y="28486"/>
                </a:moveTo>
                <a:lnTo>
                  <a:pt x="497319" y="28486"/>
                </a:lnTo>
                <a:lnTo>
                  <a:pt x="497319" y="85712"/>
                </a:lnTo>
                <a:lnTo>
                  <a:pt x="512775" y="85712"/>
                </a:lnTo>
                <a:lnTo>
                  <a:pt x="512775" y="44780"/>
                </a:lnTo>
                <a:lnTo>
                  <a:pt x="517842" y="39839"/>
                </a:lnTo>
                <a:lnTo>
                  <a:pt x="549382" y="39839"/>
                </a:lnTo>
                <a:lnTo>
                  <a:pt x="549299" y="39350"/>
                </a:lnTo>
                <a:lnTo>
                  <a:pt x="547122" y="35966"/>
                </a:lnTo>
                <a:lnTo>
                  <a:pt x="512775" y="35966"/>
                </a:lnTo>
                <a:lnTo>
                  <a:pt x="512775" y="28486"/>
                </a:lnTo>
                <a:close/>
              </a:path>
              <a:path w="649604" h="109854">
                <a:moveTo>
                  <a:pt x="549382" y="39839"/>
                </a:moveTo>
                <a:lnTo>
                  <a:pt x="531126" y="39839"/>
                </a:lnTo>
                <a:lnTo>
                  <a:pt x="535355" y="44551"/>
                </a:lnTo>
                <a:lnTo>
                  <a:pt x="535355" y="85712"/>
                </a:lnTo>
                <a:lnTo>
                  <a:pt x="550811" y="85712"/>
                </a:lnTo>
                <a:lnTo>
                  <a:pt x="550811" y="48285"/>
                </a:lnTo>
                <a:lnTo>
                  <a:pt x="549382" y="39839"/>
                </a:lnTo>
                <a:close/>
              </a:path>
              <a:path w="649604" h="109854">
                <a:moveTo>
                  <a:pt x="530161" y="27279"/>
                </a:moveTo>
                <a:lnTo>
                  <a:pt x="523278" y="27279"/>
                </a:lnTo>
                <a:lnTo>
                  <a:pt x="516636" y="29933"/>
                </a:lnTo>
                <a:lnTo>
                  <a:pt x="512775" y="35966"/>
                </a:lnTo>
                <a:lnTo>
                  <a:pt x="547122" y="35966"/>
                </a:lnTo>
                <a:lnTo>
                  <a:pt x="545058" y="32758"/>
                </a:lnTo>
                <a:lnTo>
                  <a:pt x="538531" y="28677"/>
                </a:lnTo>
                <a:lnTo>
                  <a:pt x="530161" y="27279"/>
                </a:lnTo>
                <a:close/>
              </a:path>
              <a:path w="649604" h="109854">
                <a:moveTo>
                  <a:pt x="444601" y="28486"/>
                </a:moveTo>
                <a:lnTo>
                  <a:pt x="429158" y="28486"/>
                </a:lnTo>
                <a:lnTo>
                  <a:pt x="429158" y="85712"/>
                </a:lnTo>
                <a:lnTo>
                  <a:pt x="444601" y="85712"/>
                </a:lnTo>
                <a:lnTo>
                  <a:pt x="444601" y="44780"/>
                </a:lnTo>
                <a:lnTo>
                  <a:pt x="449681" y="39839"/>
                </a:lnTo>
                <a:lnTo>
                  <a:pt x="481210" y="39839"/>
                </a:lnTo>
                <a:lnTo>
                  <a:pt x="481127" y="39350"/>
                </a:lnTo>
                <a:lnTo>
                  <a:pt x="478953" y="35966"/>
                </a:lnTo>
                <a:lnTo>
                  <a:pt x="444601" y="35966"/>
                </a:lnTo>
                <a:lnTo>
                  <a:pt x="444601" y="28486"/>
                </a:lnTo>
                <a:close/>
              </a:path>
              <a:path w="649604" h="109854">
                <a:moveTo>
                  <a:pt x="481210" y="39839"/>
                </a:moveTo>
                <a:lnTo>
                  <a:pt x="462965" y="39839"/>
                </a:lnTo>
                <a:lnTo>
                  <a:pt x="467182" y="44551"/>
                </a:lnTo>
                <a:lnTo>
                  <a:pt x="467182" y="85712"/>
                </a:lnTo>
                <a:lnTo>
                  <a:pt x="482638" y="85712"/>
                </a:lnTo>
                <a:lnTo>
                  <a:pt x="482638" y="48285"/>
                </a:lnTo>
                <a:lnTo>
                  <a:pt x="481210" y="39839"/>
                </a:lnTo>
                <a:close/>
              </a:path>
              <a:path w="649604" h="109854">
                <a:moveTo>
                  <a:pt x="462000" y="27279"/>
                </a:moveTo>
                <a:lnTo>
                  <a:pt x="455117" y="27279"/>
                </a:lnTo>
                <a:lnTo>
                  <a:pt x="448462" y="29933"/>
                </a:lnTo>
                <a:lnTo>
                  <a:pt x="444601" y="35966"/>
                </a:lnTo>
                <a:lnTo>
                  <a:pt x="478953" y="35966"/>
                </a:lnTo>
                <a:lnTo>
                  <a:pt x="476891" y="32758"/>
                </a:lnTo>
                <a:lnTo>
                  <a:pt x="470368" y="28677"/>
                </a:lnTo>
                <a:lnTo>
                  <a:pt x="462000" y="27279"/>
                </a:lnTo>
                <a:close/>
              </a:path>
              <a:path w="649604" h="109854">
                <a:moveTo>
                  <a:pt x="414439" y="28486"/>
                </a:moveTo>
                <a:lnTo>
                  <a:pt x="398983" y="28486"/>
                </a:lnTo>
                <a:lnTo>
                  <a:pt x="398983" y="85712"/>
                </a:lnTo>
                <a:lnTo>
                  <a:pt x="414439" y="85712"/>
                </a:lnTo>
                <a:lnTo>
                  <a:pt x="414439" y="28486"/>
                </a:lnTo>
                <a:close/>
              </a:path>
              <a:path w="649604" h="109854">
                <a:moveTo>
                  <a:pt x="412153" y="2171"/>
                </a:moveTo>
                <a:lnTo>
                  <a:pt x="401408" y="2171"/>
                </a:lnTo>
                <a:lnTo>
                  <a:pt x="397306" y="6400"/>
                </a:lnTo>
                <a:lnTo>
                  <a:pt x="397306" y="17145"/>
                </a:lnTo>
                <a:lnTo>
                  <a:pt x="401408" y="21247"/>
                </a:lnTo>
                <a:lnTo>
                  <a:pt x="412153" y="21247"/>
                </a:lnTo>
                <a:lnTo>
                  <a:pt x="416382" y="17145"/>
                </a:lnTo>
                <a:lnTo>
                  <a:pt x="416382" y="6400"/>
                </a:lnTo>
                <a:lnTo>
                  <a:pt x="412153" y="2171"/>
                </a:lnTo>
                <a:close/>
              </a:path>
              <a:path w="649604" h="109854">
                <a:moveTo>
                  <a:pt x="356196" y="1206"/>
                </a:moveTo>
                <a:lnTo>
                  <a:pt x="314528" y="1206"/>
                </a:lnTo>
                <a:lnTo>
                  <a:pt x="314528" y="85712"/>
                </a:lnTo>
                <a:lnTo>
                  <a:pt x="357759" y="85712"/>
                </a:lnTo>
                <a:lnTo>
                  <a:pt x="369361" y="84074"/>
                </a:lnTo>
                <a:lnTo>
                  <a:pt x="378404" y="79403"/>
                </a:lnTo>
                <a:lnTo>
                  <a:pt x="384278" y="72060"/>
                </a:lnTo>
                <a:lnTo>
                  <a:pt x="384589" y="70624"/>
                </a:lnTo>
                <a:lnTo>
                  <a:pt x="330835" y="70624"/>
                </a:lnTo>
                <a:lnTo>
                  <a:pt x="330835" y="49733"/>
                </a:lnTo>
                <a:lnTo>
                  <a:pt x="382014" y="49733"/>
                </a:lnTo>
                <a:lnTo>
                  <a:pt x="381814" y="49387"/>
                </a:lnTo>
                <a:lnTo>
                  <a:pt x="376594" y="45044"/>
                </a:lnTo>
                <a:lnTo>
                  <a:pt x="369836" y="42252"/>
                </a:lnTo>
                <a:lnTo>
                  <a:pt x="378523" y="38633"/>
                </a:lnTo>
                <a:lnTo>
                  <a:pt x="381153" y="35013"/>
                </a:lnTo>
                <a:lnTo>
                  <a:pt x="330835" y="35013"/>
                </a:lnTo>
                <a:lnTo>
                  <a:pt x="330835" y="16294"/>
                </a:lnTo>
                <a:lnTo>
                  <a:pt x="381809" y="16294"/>
                </a:lnTo>
                <a:lnTo>
                  <a:pt x="381362" y="14295"/>
                </a:lnTo>
                <a:lnTo>
                  <a:pt x="375788" y="7348"/>
                </a:lnTo>
                <a:lnTo>
                  <a:pt x="367206" y="2823"/>
                </a:lnTo>
                <a:lnTo>
                  <a:pt x="356196" y="1206"/>
                </a:lnTo>
                <a:close/>
              </a:path>
              <a:path w="649604" h="109854">
                <a:moveTo>
                  <a:pt x="382014" y="49733"/>
                </a:moveTo>
                <a:lnTo>
                  <a:pt x="365607" y="49733"/>
                </a:lnTo>
                <a:lnTo>
                  <a:pt x="370065" y="54444"/>
                </a:lnTo>
                <a:lnTo>
                  <a:pt x="370065" y="66509"/>
                </a:lnTo>
                <a:lnTo>
                  <a:pt x="365239" y="70624"/>
                </a:lnTo>
                <a:lnTo>
                  <a:pt x="384589" y="70624"/>
                </a:lnTo>
                <a:lnTo>
                  <a:pt x="386372" y="62407"/>
                </a:lnTo>
                <a:lnTo>
                  <a:pt x="385179" y="55200"/>
                </a:lnTo>
                <a:lnTo>
                  <a:pt x="382014" y="49733"/>
                </a:lnTo>
                <a:close/>
              </a:path>
              <a:path w="649604" h="109854">
                <a:moveTo>
                  <a:pt x="381809" y="16294"/>
                </a:moveTo>
                <a:lnTo>
                  <a:pt x="362585" y="16294"/>
                </a:lnTo>
                <a:lnTo>
                  <a:pt x="367411" y="19558"/>
                </a:lnTo>
                <a:lnTo>
                  <a:pt x="367411" y="31394"/>
                </a:lnTo>
                <a:lnTo>
                  <a:pt x="363435" y="35013"/>
                </a:lnTo>
                <a:lnTo>
                  <a:pt x="381153" y="35013"/>
                </a:lnTo>
                <a:lnTo>
                  <a:pt x="383349" y="31991"/>
                </a:lnTo>
                <a:lnTo>
                  <a:pt x="383349" y="23177"/>
                </a:lnTo>
                <a:lnTo>
                  <a:pt x="381809" y="16294"/>
                </a:lnTo>
                <a:close/>
              </a:path>
              <a:path w="649604" h="109854">
                <a:moveTo>
                  <a:pt x="230568" y="28486"/>
                </a:moveTo>
                <a:lnTo>
                  <a:pt x="214401" y="28486"/>
                </a:lnTo>
                <a:lnTo>
                  <a:pt x="237324" y="77622"/>
                </a:lnTo>
                <a:lnTo>
                  <a:pt x="221996" y="109613"/>
                </a:lnTo>
                <a:lnTo>
                  <a:pt x="237693" y="109613"/>
                </a:lnTo>
                <a:lnTo>
                  <a:pt x="261022" y="61087"/>
                </a:lnTo>
                <a:lnTo>
                  <a:pt x="245300" y="61087"/>
                </a:lnTo>
                <a:lnTo>
                  <a:pt x="230568" y="28486"/>
                </a:lnTo>
                <a:close/>
              </a:path>
              <a:path w="649604" h="109854">
                <a:moveTo>
                  <a:pt x="276694" y="28486"/>
                </a:moveTo>
                <a:lnTo>
                  <a:pt x="260985" y="28486"/>
                </a:lnTo>
                <a:lnTo>
                  <a:pt x="245300" y="61087"/>
                </a:lnTo>
                <a:lnTo>
                  <a:pt x="261022" y="61087"/>
                </a:lnTo>
                <a:lnTo>
                  <a:pt x="276694" y="28486"/>
                </a:lnTo>
                <a:close/>
              </a:path>
              <a:path w="649604" h="109854">
                <a:moveTo>
                  <a:pt x="179654" y="28486"/>
                </a:moveTo>
                <a:lnTo>
                  <a:pt x="164198" y="28486"/>
                </a:lnTo>
                <a:lnTo>
                  <a:pt x="164198" y="85712"/>
                </a:lnTo>
                <a:lnTo>
                  <a:pt x="179654" y="85712"/>
                </a:lnTo>
                <a:lnTo>
                  <a:pt x="179654" y="43103"/>
                </a:lnTo>
                <a:lnTo>
                  <a:pt x="182791" y="39839"/>
                </a:lnTo>
                <a:lnTo>
                  <a:pt x="209842" y="39839"/>
                </a:lnTo>
                <a:lnTo>
                  <a:pt x="209842" y="35852"/>
                </a:lnTo>
                <a:lnTo>
                  <a:pt x="179654" y="35852"/>
                </a:lnTo>
                <a:lnTo>
                  <a:pt x="179654" y="28486"/>
                </a:lnTo>
                <a:close/>
              </a:path>
              <a:path w="649604" h="109854">
                <a:moveTo>
                  <a:pt x="209842" y="39839"/>
                </a:moveTo>
                <a:lnTo>
                  <a:pt x="191973" y="39839"/>
                </a:lnTo>
                <a:lnTo>
                  <a:pt x="194868" y="42849"/>
                </a:lnTo>
                <a:lnTo>
                  <a:pt x="194754" y="49733"/>
                </a:lnTo>
                <a:lnTo>
                  <a:pt x="194386" y="51308"/>
                </a:lnTo>
                <a:lnTo>
                  <a:pt x="209003" y="51308"/>
                </a:lnTo>
                <a:lnTo>
                  <a:pt x="209600" y="48895"/>
                </a:lnTo>
                <a:lnTo>
                  <a:pt x="209842" y="46469"/>
                </a:lnTo>
                <a:lnTo>
                  <a:pt x="209842" y="39839"/>
                </a:lnTo>
                <a:close/>
              </a:path>
              <a:path w="649604" h="109854">
                <a:moveTo>
                  <a:pt x="204050" y="27279"/>
                </a:moveTo>
                <a:lnTo>
                  <a:pt x="186537" y="27279"/>
                </a:lnTo>
                <a:lnTo>
                  <a:pt x="181952" y="30784"/>
                </a:lnTo>
                <a:lnTo>
                  <a:pt x="179654" y="35852"/>
                </a:lnTo>
                <a:lnTo>
                  <a:pt x="209842" y="35852"/>
                </a:lnTo>
                <a:lnTo>
                  <a:pt x="209842" y="34645"/>
                </a:lnTo>
                <a:lnTo>
                  <a:pt x="204050" y="27279"/>
                </a:lnTo>
                <a:close/>
              </a:path>
              <a:path w="649604" h="109854">
                <a:moveTo>
                  <a:pt x="123202" y="50825"/>
                </a:moveTo>
                <a:lnTo>
                  <a:pt x="119938" y="50825"/>
                </a:lnTo>
                <a:lnTo>
                  <a:pt x="111001" y="51908"/>
                </a:lnTo>
                <a:lnTo>
                  <a:pt x="103932" y="55241"/>
                </a:lnTo>
                <a:lnTo>
                  <a:pt x="99284" y="60951"/>
                </a:lnTo>
                <a:lnTo>
                  <a:pt x="97612" y="69164"/>
                </a:lnTo>
                <a:lnTo>
                  <a:pt x="99195" y="76680"/>
                </a:lnTo>
                <a:lnTo>
                  <a:pt x="103404" y="82256"/>
                </a:lnTo>
                <a:lnTo>
                  <a:pt x="109426" y="85725"/>
                </a:lnTo>
                <a:lnTo>
                  <a:pt x="116446" y="86918"/>
                </a:lnTo>
                <a:lnTo>
                  <a:pt x="126098" y="86918"/>
                </a:lnTo>
                <a:lnTo>
                  <a:pt x="131775" y="83299"/>
                </a:lnTo>
                <a:lnTo>
                  <a:pt x="135394" y="76898"/>
                </a:lnTo>
                <a:lnTo>
                  <a:pt x="149517" y="76898"/>
                </a:lnTo>
                <a:lnTo>
                  <a:pt x="149517" y="75082"/>
                </a:lnTo>
                <a:lnTo>
                  <a:pt x="116319" y="75082"/>
                </a:lnTo>
                <a:lnTo>
                  <a:pt x="113309" y="72199"/>
                </a:lnTo>
                <a:lnTo>
                  <a:pt x="113309" y="63627"/>
                </a:lnTo>
                <a:lnTo>
                  <a:pt x="116928" y="61328"/>
                </a:lnTo>
                <a:lnTo>
                  <a:pt x="149517" y="61328"/>
                </a:lnTo>
                <a:lnTo>
                  <a:pt x="149517" y="53238"/>
                </a:lnTo>
                <a:lnTo>
                  <a:pt x="134797" y="53238"/>
                </a:lnTo>
                <a:lnTo>
                  <a:pt x="129730" y="52031"/>
                </a:lnTo>
                <a:lnTo>
                  <a:pt x="126466" y="51181"/>
                </a:lnTo>
                <a:lnTo>
                  <a:pt x="123202" y="50825"/>
                </a:lnTo>
                <a:close/>
              </a:path>
              <a:path w="649604" h="109854">
                <a:moveTo>
                  <a:pt x="149517" y="76898"/>
                </a:moveTo>
                <a:lnTo>
                  <a:pt x="135394" y="76898"/>
                </a:lnTo>
                <a:lnTo>
                  <a:pt x="135394" y="85712"/>
                </a:lnTo>
                <a:lnTo>
                  <a:pt x="149517" y="85712"/>
                </a:lnTo>
                <a:lnTo>
                  <a:pt x="149517" y="76898"/>
                </a:lnTo>
                <a:close/>
              </a:path>
              <a:path w="649604" h="109854">
                <a:moveTo>
                  <a:pt x="149517" y="61328"/>
                </a:moveTo>
                <a:lnTo>
                  <a:pt x="125006" y="61328"/>
                </a:lnTo>
                <a:lnTo>
                  <a:pt x="127787" y="61925"/>
                </a:lnTo>
                <a:lnTo>
                  <a:pt x="134797" y="64109"/>
                </a:lnTo>
                <a:lnTo>
                  <a:pt x="134797" y="71348"/>
                </a:lnTo>
                <a:lnTo>
                  <a:pt x="129476" y="75082"/>
                </a:lnTo>
                <a:lnTo>
                  <a:pt x="149517" y="75082"/>
                </a:lnTo>
                <a:lnTo>
                  <a:pt x="149517" y="61328"/>
                </a:lnTo>
                <a:close/>
              </a:path>
              <a:path w="649604" h="109854">
                <a:moveTo>
                  <a:pt x="147007" y="39357"/>
                </a:moveTo>
                <a:lnTo>
                  <a:pt x="129959" y="39357"/>
                </a:lnTo>
                <a:lnTo>
                  <a:pt x="134797" y="42976"/>
                </a:lnTo>
                <a:lnTo>
                  <a:pt x="134797" y="53238"/>
                </a:lnTo>
                <a:lnTo>
                  <a:pt x="149517" y="53238"/>
                </a:lnTo>
                <a:lnTo>
                  <a:pt x="149517" y="50469"/>
                </a:lnTo>
                <a:lnTo>
                  <a:pt x="147868" y="40625"/>
                </a:lnTo>
                <a:lnTo>
                  <a:pt x="147007" y="39357"/>
                </a:lnTo>
                <a:close/>
              </a:path>
              <a:path w="649604" h="109854">
                <a:moveTo>
                  <a:pt x="123202" y="27279"/>
                </a:moveTo>
                <a:lnTo>
                  <a:pt x="113560" y="28596"/>
                </a:lnTo>
                <a:lnTo>
                  <a:pt x="106013" y="32289"/>
                </a:lnTo>
                <a:lnTo>
                  <a:pt x="100571" y="37973"/>
                </a:lnTo>
                <a:lnTo>
                  <a:pt x="97243" y="45262"/>
                </a:lnTo>
                <a:lnTo>
                  <a:pt x="110642" y="48895"/>
                </a:lnTo>
                <a:lnTo>
                  <a:pt x="111848" y="43332"/>
                </a:lnTo>
                <a:lnTo>
                  <a:pt x="115963" y="39357"/>
                </a:lnTo>
                <a:lnTo>
                  <a:pt x="147007" y="39357"/>
                </a:lnTo>
                <a:lnTo>
                  <a:pt x="142927" y="33345"/>
                </a:lnTo>
                <a:lnTo>
                  <a:pt x="134702" y="28829"/>
                </a:lnTo>
                <a:lnTo>
                  <a:pt x="123202" y="27279"/>
                </a:lnTo>
                <a:close/>
              </a:path>
              <a:path w="649604" h="109854">
                <a:moveTo>
                  <a:pt x="43472" y="0"/>
                </a:moveTo>
                <a:lnTo>
                  <a:pt x="26387" y="3309"/>
                </a:lnTo>
                <a:lnTo>
                  <a:pt x="12587" y="12447"/>
                </a:lnTo>
                <a:lnTo>
                  <a:pt x="3361" y="26226"/>
                </a:lnTo>
                <a:lnTo>
                  <a:pt x="0" y="43459"/>
                </a:lnTo>
                <a:lnTo>
                  <a:pt x="3203" y="61201"/>
                </a:lnTo>
                <a:lnTo>
                  <a:pt x="12042" y="74923"/>
                </a:lnTo>
                <a:lnTo>
                  <a:pt x="25363" y="83778"/>
                </a:lnTo>
                <a:lnTo>
                  <a:pt x="42011" y="86918"/>
                </a:lnTo>
                <a:lnTo>
                  <a:pt x="52480" y="85574"/>
                </a:lnTo>
                <a:lnTo>
                  <a:pt x="60937" y="81775"/>
                </a:lnTo>
                <a:lnTo>
                  <a:pt x="67446" y="75870"/>
                </a:lnTo>
                <a:lnTo>
                  <a:pt x="69886" y="71831"/>
                </a:lnTo>
                <a:lnTo>
                  <a:pt x="43472" y="71831"/>
                </a:lnTo>
                <a:lnTo>
                  <a:pt x="32607" y="69775"/>
                </a:lnTo>
                <a:lnTo>
                  <a:pt x="24133" y="63984"/>
                </a:lnTo>
                <a:lnTo>
                  <a:pt x="18626" y="55023"/>
                </a:lnTo>
                <a:lnTo>
                  <a:pt x="16662" y="43459"/>
                </a:lnTo>
                <a:lnTo>
                  <a:pt x="18765" y="31893"/>
                </a:lnTo>
                <a:lnTo>
                  <a:pt x="24525" y="22928"/>
                </a:lnTo>
                <a:lnTo>
                  <a:pt x="33116" y="17132"/>
                </a:lnTo>
                <a:lnTo>
                  <a:pt x="43713" y="15074"/>
                </a:lnTo>
                <a:lnTo>
                  <a:pt x="77022" y="15074"/>
                </a:lnTo>
                <a:lnTo>
                  <a:pt x="71170" y="8524"/>
                </a:lnTo>
                <a:lnTo>
                  <a:pt x="59199" y="2276"/>
                </a:lnTo>
                <a:lnTo>
                  <a:pt x="43472" y="0"/>
                </a:lnTo>
                <a:close/>
              </a:path>
              <a:path w="649604" h="109854">
                <a:moveTo>
                  <a:pt x="86207" y="68211"/>
                </a:moveTo>
                <a:lnTo>
                  <a:pt x="72072" y="68211"/>
                </a:lnTo>
                <a:lnTo>
                  <a:pt x="72072" y="85712"/>
                </a:lnTo>
                <a:lnTo>
                  <a:pt x="86207" y="85712"/>
                </a:lnTo>
                <a:lnTo>
                  <a:pt x="86207" y="68211"/>
                </a:lnTo>
                <a:close/>
              </a:path>
              <a:path w="649604" h="109854">
                <a:moveTo>
                  <a:pt x="86207" y="41033"/>
                </a:moveTo>
                <a:lnTo>
                  <a:pt x="31394" y="41033"/>
                </a:lnTo>
                <a:lnTo>
                  <a:pt x="31394" y="55168"/>
                </a:lnTo>
                <a:lnTo>
                  <a:pt x="65557" y="55168"/>
                </a:lnTo>
                <a:lnTo>
                  <a:pt x="63599" y="60419"/>
                </a:lnTo>
                <a:lnTo>
                  <a:pt x="59401" y="65852"/>
                </a:lnTo>
                <a:lnTo>
                  <a:pt x="52759" y="70109"/>
                </a:lnTo>
                <a:lnTo>
                  <a:pt x="43472" y="71831"/>
                </a:lnTo>
                <a:lnTo>
                  <a:pt x="69886" y="71831"/>
                </a:lnTo>
                <a:lnTo>
                  <a:pt x="72072" y="68211"/>
                </a:lnTo>
                <a:lnTo>
                  <a:pt x="86207" y="68211"/>
                </a:lnTo>
                <a:lnTo>
                  <a:pt x="86207" y="41033"/>
                </a:lnTo>
                <a:close/>
              </a:path>
              <a:path w="649604" h="109854">
                <a:moveTo>
                  <a:pt x="77022" y="15074"/>
                </a:moveTo>
                <a:lnTo>
                  <a:pt x="43713" y="15074"/>
                </a:lnTo>
                <a:lnTo>
                  <a:pt x="52552" y="16314"/>
                </a:lnTo>
                <a:lnTo>
                  <a:pt x="59840" y="20002"/>
                </a:lnTo>
                <a:lnTo>
                  <a:pt x="65250" y="26090"/>
                </a:lnTo>
                <a:lnTo>
                  <a:pt x="68453" y="34531"/>
                </a:lnTo>
                <a:lnTo>
                  <a:pt x="84391" y="29451"/>
                </a:lnTo>
                <a:lnTo>
                  <a:pt x="79523" y="17873"/>
                </a:lnTo>
                <a:lnTo>
                  <a:pt x="77022" y="15074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9" name="bg object 5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642554" y="7274745"/>
            <a:ext cx="1495826" cy="110832"/>
          </a:xfrm>
          <a:prstGeom prst="rect">
            <a:avLst/>
          </a:prstGeom>
        </p:spPr>
      </p:pic>
      <p:sp>
        <p:nvSpPr>
          <p:cNvPr id="60" name="bg object 60"/>
          <p:cNvSpPr/>
          <p:nvPr/>
        </p:nvSpPr>
        <p:spPr>
          <a:xfrm>
            <a:off x="3665188" y="8330948"/>
            <a:ext cx="664210" cy="86995"/>
          </a:xfrm>
          <a:custGeom>
            <a:avLst/>
            <a:gdLst/>
            <a:ahLst/>
            <a:cxnLst/>
            <a:rect l="l" t="t" r="r" b="b"/>
            <a:pathLst>
              <a:path w="664210" h="86995">
                <a:moveTo>
                  <a:pt x="633907" y="28486"/>
                </a:moveTo>
                <a:lnTo>
                  <a:pt x="618451" y="28486"/>
                </a:lnTo>
                <a:lnTo>
                  <a:pt x="618451" y="85712"/>
                </a:lnTo>
                <a:lnTo>
                  <a:pt x="633907" y="85712"/>
                </a:lnTo>
                <a:lnTo>
                  <a:pt x="633907" y="43091"/>
                </a:lnTo>
                <a:lnTo>
                  <a:pt x="637044" y="39839"/>
                </a:lnTo>
                <a:lnTo>
                  <a:pt x="664082" y="39839"/>
                </a:lnTo>
                <a:lnTo>
                  <a:pt x="664082" y="35852"/>
                </a:lnTo>
                <a:lnTo>
                  <a:pt x="633907" y="35852"/>
                </a:lnTo>
                <a:lnTo>
                  <a:pt x="633907" y="28486"/>
                </a:lnTo>
                <a:close/>
              </a:path>
              <a:path w="664210" h="86995">
                <a:moveTo>
                  <a:pt x="664082" y="39839"/>
                </a:moveTo>
                <a:lnTo>
                  <a:pt x="646226" y="39839"/>
                </a:lnTo>
                <a:lnTo>
                  <a:pt x="649109" y="42849"/>
                </a:lnTo>
                <a:lnTo>
                  <a:pt x="649063" y="48882"/>
                </a:lnTo>
                <a:lnTo>
                  <a:pt x="648982" y="49733"/>
                </a:lnTo>
                <a:lnTo>
                  <a:pt x="648627" y="51307"/>
                </a:lnTo>
                <a:lnTo>
                  <a:pt x="663244" y="51307"/>
                </a:lnTo>
                <a:lnTo>
                  <a:pt x="663841" y="48882"/>
                </a:lnTo>
                <a:lnTo>
                  <a:pt x="664082" y="46469"/>
                </a:lnTo>
                <a:lnTo>
                  <a:pt x="664082" y="39839"/>
                </a:lnTo>
                <a:close/>
              </a:path>
              <a:path w="664210" h="86995">
                <a:moveTo>
                  <a:pt x="658291" y="27266"/>
                </a:moveTo>
                <a:lnTo>
                  <a:pt x="640778" y="27266"/>
                </a:lnTo>
                <a:lnTo>
                  <a:pt x="636206" y="30784"/>
                </a:lnTo>
                <a:lnTo>
                  <a:pt x="633907" y="35852"/>
                </a:lnTo>
                <a:lnTo>
                  <a:pt x="664082" y="35852"/>
                </a:lnTo>
                <a:lnTo>
                  <a:pt x="664082" y="34632"/>
                </a:lnTo>
                <a:lnTo>
                  <a:pt x="658291" y="27266"/>
                </a:lnTo>
                <a:close/>
              </a:path>
              <a:path w="664210" h="86995">
                <a:moveTo>
                  <a:pt x="579246" y="27266"/>
                </a:moveTo>
                <a:lnTo>
                  <a:pt x="567568" y="29577"/>
                </a:lnTo>
                <a:lnTo>
                  <a:pt x="558579" y="35885"/>
                </a:lnTo>
                <a:lnTo>
                  <a:pt x="552802" y="45253"/>
                </a:lnTo>
                <a:lnTo>
                  <a:pt x="550760" y="56743"/>
                </a:lnTo>
                <a:lnTo>
                  <a:pt x="553016" y="69195"/>
                </a:lnTo>
                <a:lnTo>
                  <a:pt x="559301" y="78708"/>
                </a:lnTo>
                <a:lnTo>
                  <a:pt x="568891" y="84782"/>
                </a:lnTo>
                <a:lnTo>
                  <a:pt x="581063" y="86918"/>
                </a:lnTo>
                <a:lnTo>
                  <a:pt x="590497" y="85655"/>
                </a:lnTo>
                <a:lnTo>
                  <a:pt x="598119" y="82061"/>
                </a:lnTo>
                <a:lnTo>
                  <a:pt x="603883" y="76428"/>
                </a:lnTo>
                <a:lnTo>
                  <a:pt x="605346" y="73634"/>
                </a:lnTo>
                <a:lnTo>
                  <a:pt x="573582" y="73634"/>
                </a:lnTo>
                <a:lnTo>
                  <a:pt x="566458" y="69049"/>
                </a:lnTo>
                <a:lnTo>
                  <a:pt x="566216" y="59994"/>
                </a:lnTo>
                <a:lnTo>
                  <a:pt x="605091" y="59994"/>
                </a:lnTo>
                <a:lnTo>
                  <a:pt x="605574" y="57823"/>
                </a:lnTo>
                <a:lnTo>
                  <a:pt x="605815" y="55524"/>
                </a:lnTo>
                <a:lnTo>
                  <a:pt x="605815" y="52997"/>
                </a:lnTo>
                <a:lnTo>
                  <a:pt x="605227" y="49733"/>
                </a:lnTo>
                <a:lnTo>
                  <a:pt x="566216" y="49733"/>
                </a:lnTo>
                <a:lnTo>
                  <a:pt x="567664" y="43332"/>
                </a:lnTo>
                <a:lnTo>
                  <a:pt x="573100" y="39712"/>
                </a:lnTo>
                <a:lnTo>
                  <a:pt x="602153" y="39712"/>
                </a:lnTo>
                <a:lnTo>
                  <a:pt x="598465" y="34202"/>
                </a:lnTo>
                <a:lnTo>
                  <a:pt x="590074" y="29063"/>
                </a:lnTo>
                <a:lnTo>
                  <a:pt x="579246" y="27266"/>
                </a:lnTo>
                <a:close/>
              </a:path>
              <a:path w="664210" h="86995">
                <a:moveTo>
                  <a:pt x="528827" y="41160"/>
                </a:moveTo>
                <a:lnTo>
                  <a:pt x="513499" y="41160"/>
                </a:lnTo>
                <a:lnTo>
                  <a:pt x="513499" y="85712"/>
                </a:lnTo>
                <a:lnTo>
                  <a:pt x="528827" y="85712"/>
                </a:lnTo>
                <a:lnTo>
                  <a:pt x="528827" y="41160"/>
                </a:lnTo>
                <a:close/>
              </a:path>
              <a:path w="664210" h="86995">
                <a:moveTo>
                  <a:pt x="594588" y="63855"/>
                </a:moveTo>
                <a:lnTo>
                  <a:pt x="592899" y="69900"/>
                </a:lnTo>
                <a:lnTo>
                  <a:pt x="588670" y="73634"/>
                </a:lnTo>
                <a:lnTo>
                  <a:pt x="605346" y="73634"/>
                </a:lnTo>
                <a:lnTo>
                  <a:pt x="607745" y="69049"/>
                </a:lnTo>
                <a:lnTo>
                  <a:pt x="594588" y="63855"/>
                </a:lnTo>
                <a:close/>
              </a:path>
              <a:path w="664210" h="86995">
                <a:moveTo>
                  <a:pt x="602153" y="39712"/>
                </a:moveTo>
                <a:lnTo>
                  <a:pt x="586130" y="39712"/>
                </a:lnTo>
                <a:lnTo>
                  <a:pt x="590682" y="43332"/>
                </a:lnTo>
                <a:lnTo>
                  <a:pt x="590727" y="49733"/>
                </a:lnTo>
                <a:lnTo>
                  <a:pt x="605227" y="49733"/>
                </a:lnTo>
                <a:lnTo>
                  <a:pt x="603889" y="42306"/>
                </a:lnTo>
                <a:lnTo>
                  <a:pt x="602153" y="39712"/>
                </a:lnTo>
                <a:close/>
              </a:path>
              <a:path w="664210" h="86995">
                <a:moveTo>
                  <a:pt x="543915" y="28486"/>
                </a:moveTo>
                <a:lnTo>
                  <a:pt x="501408" y="28486"/>
                </a:lnTo>
                <a:lnTo>
                  <a:pt x="501408" y="41160"/>
                </a:lnTo>
                <a:lnTo>
                  <a:pt x="543915" y="41160"/>
                </a:lnTo>
                <a:lnTo>
                  <a:pt x="543915" y="28486"/>
                </a:lnTo>
                <a:close/>
              </a:path>
              <a:path w="664210" h="86995">
                <a:moveTo>
                  <a:pt x="535216" y="0"/>
                </a:moveTo>
                <a:lnTo>
                  <a:pt x="526427" y="1388"/>
                </a:lnTo>
                <a:lnTo>
                  <a:pt x="519561" y="5411"/>
                </a:lnTo>
                <a:lnTo>
                  <a:pt x="515093" y="11856"/>
                </a:lnTo>
                <a:lnTo>
                  <a:pt x="513499" y="20510"/>
                </a:lnTo>
                <a:lnTo>
                  <a:pt x="513499" y="28486"/>
                </a:lnTo>
                <a:lnTo>
                  <a:pt x="528827" y="28486"/>
                </a:lnTo>
                <a:lnTo>
                  <a:pt x="528827" y="15684"/>
                </a:lnTo>
                <a:lnTo>
                  <a:pt x="531723" y="12903"/>
                </a:lnTo>
                <a:lnTo>
                  <a:pt x="556191" y="12903"/>
                </a:lnTo>
                <a:lnTo>
                  <a:pt x="555893" y="11203"/>
                </a:lnTo>
                <a:lnTo>
                  <a:pt x="551907" y="5310"/>
                </a:lnTo>
                <a:lnTo>
                  <a:pt x="545067" y="1410"/>
                </a:lnTo>
                <a:lnTo>
                  <a:pt x="535216" y="0"/>
                </a:lnTo>
                <a:close/>
              </a:path>
              <a:path w="664210" h="86995">
                <a:moveTo>
                  <a:pt x="556191" y="12903"/>
                </a:moveTo>
                <a:lnTo>
                  <a:pt x="540410" y="12903"/>
                </a:lnTo>
                <a:lnTo>
                  <a:pt x="542718" y="15684"/>
                </a:lnTo>
                <a:lnTo>
                  <a:pt x="542823" y="20764"/>
                </a:lnTo>
                <a:lnTo>
                  <a:pt x="542594" y="21729"/>
                </a:lnTo>
                <a:lnTo>
                  <a:pt x="557072" y="21729"/>
                </a:lnTo>
                <a:lnTo>
                  <a:pt x="557187" y="18592"/>
                </a:lnTo>
                <a:lnTo>
                  <a:pt x="556191" y="12903"/>
                </a:lnTo>
                <a:close/>
              </a:path>
              <a:path w="664210" h="86995">
                <a:moveTo>
                  <a:pt x="493102" y="1206"/>
                </a:moveTo>
                <a:lnTo>
                  <a:pt x="477646" y="1206"/>
                </a:lnTo>
                <a:lnTo>
                  <a:pt x="477646" y="85712"/>
                </a:lnTo>
                <a:lnTo>
                  <a:pt x="493102" y="85712"/>
                </a:lnTo>
                <a:lnTo>
                  <a:pt x="493102" y="1206"/>
                </a:lnTo>
                <a:close/>
              </a:path>
              <a:path w="664210" h="86995">
                <a:moveTo>
                  <a:pt x="438454" y="27266"/>
                </a:moveTo>
                <a:lnTo>
                  <a:pt x="426776" y="29577"/>
                </a:lnTo>
                <a:lnTo>
                  <a:pt x="417787" y="35885"/>
                </a:lnTo>
                <a:lnTo>
                  <a:pt x="412010" y="45253"/>
                </a:lnTo>
                <a:lnTo>
                  <a:pt x="409968" y="56743"/>
                </a:lnTo>
                <a:lnTo>
                  <a:pt x="412224" y="69195"/>
                </a:lnTo>
                <a:lnTo>
                  <a:pt x="418509" y="78708"/>
                </a:lnTo>
                <a:lnTo>
                  <a:pt x="428099" y="84782"/>
                </a:lnTo>
                <a:lnTo>
                  <a:pt x="440270" y="86918"/>
                </a:lnTo>
                <a:lnTo>
                  <a:pt x="449705" y="85655"/>
                </a:lnTo>
                <a:lnTo>
                  <a:pt x="457326" y="82061"/>
                </a:lnTo>
                <a:lnTo>
                  <a:pt x="463091" y="76428"/>
                </a:lnTo>
                <a:lnTo>
                  <a:pt x="464553" y="73634"/>
                </a:lnTo>
                <a:lnTo>
                  <a:pt x="432777" y="73634"/>
                </a:lnTo>
                <a:lnTo>
                  <a:pt x="425665" y="69049"/>
                </a:lnTo>
                <a:lnTo>
                  <a:pt x="425424" y="59994"/>
                </a:lnTo>
                <a:lnTo>
                  <a:pt x="464299" y="59994"/>
                </a:lnTo>
                <a:lnTo>
                  <a:pt x="464781" y="57823"/>
                </a:lnTo>
                <a:lnTo>
                  <a:pt x="464889" y="56743"/>
                </a:lnTo>
                <a:lnTo>
                  <a:pt x="465010" y="52997"/>
                </a:lnTo>
                <a:lnTo>
                  <a:pt x="464422" y="49733"/>
                </a:lnTo>
                <a:lnTo>
                  <a:pt x="425424" y="49733"/>
                </a:lnTo>
                <a:lnTo>
                  <a:pt x="426859" y="43332"/>
                </a:lnTo>
                <a:lnTo>
                  <a:pt x="432295" y="39712"/>
                </a:lnTo>
                <a:lnTo>
                  <a:pt x="461349" y="39712"/>
                </a:lnTo>
                <a:lnTo>
                  <a:pt x="457661" y="34202"/>
                </a:lnTo>
                <a:lnTo>
                  <a:pt x="449274" y="29063"/>
                </a:lnTo>
                <a:lnTo>
                  <a:pt x="438454" y="27266"/>
                </a:lnTo>
                <a:close/>
              </a:path>
              <a:path w="664210" h="86995">
                <a:moveTo>
                  <a:pt x="389127" y="16294"/>
                </a:moveTo>
                <a:lnTo>
                  <a:pt x="372821" y="16294"/>
                </a:lnTo>
                <a:lnTo>
                  <a:pt x="372821" y="85712"/>
                </a:lnTo>
                <a:lnTo>
                  <a:pt x="389127" y="85712"/>
                </a:lnTo>
                <a:lnTo>
                  <a:pt x="389127" y="16294"/>
                </a:lnTo>
                <a:close/>
              </a:path>
              <a:path w="664210" h="86995">
                <a:moveTo>
                  <a:pt x="453783" y="63855"/>
                </a:moveTo>
                <a:lnTo>
                  <a:pt x="452107" y="69900"/>
                </a:lnTo>
                <a:lnTo>
                  <a:pt x="447878" y="73634"/>
                </a:lnTo>
                <a:lnTo>
                  <a:pt x="464553" y="73634"/>
                </a:lnTo>
                <a:lnTo>
                  <a:pt x="466953" y="69049"/>
                </a:lnTo>
                <a:lnTo>
                  <a:pt x="453783" y="63855"/>
                </a:lnTo>
                <a:close/>
              </a:path>
              <a:path w="664210" h="86995">
                <a:moveTo>
                  <a:pt x="461349" y="39712"/>
                </a:moveTo>
                <a:lnTo>
                  <a:pt x="445338" y="39712"/>
                </a:lnTo>
                <a:lnTo>
                  <a:pt x="449877" y="43332"/>
                </a:lnTo>
                <a:lnTo>
                  <a:pt x="449935" y="49733"/>
                </a:lnTo>
                <a:lnTo>
                  <a:pt x="464422" y="49733"/>
                </a:lnTo>
                <a:lnTo>
                  <a:pt x="463084" y="42306"/>
                </a:lnTo>
                <a:lnTo>
                  <a:pt x="461349" y="39712"/>
                </a:lnTo>
                <a:close/>
              </a:path>
              <a:path w="664210" h="86995">
                <a:moveTo>
                  <a:pt x="418934" y="1206"/>
                </a:moveTo>
                <a:lnTo>
                  <a:pt x="342887" y="1206"/>
                </a:lnTo>
                <a:lnTo>
                  <a:pt x="342887" y="16294"/>
                </a:lnTo>
                <a:lnTo>
                  <a:pt x="418934" y="16294"/>
                </a:lnTo>
                <a:lnTo>
                  <a:pt x="418934" y="1206"/>
                </a:lnTo>
                <a:close/>
              </a:path>
              <a:path w="664210" h="86995">
                <a:moveTo>
                  <a:pt x="278968" y="27266"/>
                </a:moveTo>
                <a:lnTo>
                  <a:pt x="270636" y="27266"/>
                </a:lnTo>
                <a:lnTo>
                  <a:pt x="259770" y="29418"/>
                </a:lnTo>
                <a:lnTo>
                  <a:pt x="251167" y="35510"/>
                </a:lnTo>
                <a:lnTo>
                  <a:pt x="245508" y="44995"/>
                </a:lnTo>
                <a:lnTo>
                  <a:pt x="243471" y="57327"/>
                </a:lnTo>
                <a:lnTo>
                  <a:pt x="245496" y="69495"/>
                </a:lnTo>
                <a:lnTo>
                  <a:pt x="251164" y="78828"/>
                </a:lnTo>
                <a:lnTo>
                  <a:pt x="259866" y="84809"/>
                </a:lnTo>
                <a:lnTo>
                  <a:pt x="270992" y="86918"/>
                </a:lnTo>
                <a:lnTo>
                  <a:pt x="279095" y="86918"/>
                </a:lnTo>
                <a:lnTo>
                  <a:pt x="285724" y="83413"/>
                </a:lnTo>
                <a:lnTo>
                  <a:pt x="289344" y="77495"/>
                </a:lnTo>
                <a:lnTo>
                  <a:pt x="304190" y="77495"/>
                </a:lnTo>
                <a:lnTo>
                  <a:pt x="304190" y="73748"/>
                </a:lnTo>
                <a:lnTo>
                  <a:pt x="265912" y="73748"/>
                </a:lnTo>
                <a:lnTo>
                  <a:pt x="258927" y="67843"/>
                </a:lnTo>
                <a:lnTo>
                  <a:pt x="258927" y="46596"/>
                </a:lnTo>
                <a:lnTo>
                  <a:pt x="265912" y="40551"/>
                </a:lnTo>
                <a:lnTo>
                  <a:pt x="304190" y="40551"/>
                </a:lnTo>
                <a:lnTo>
                  <a:pt x="304190" y="37058"/>
                </a:lnTo>
                <a:lnTo>
                  <a:pt x="288734" y="37058"/>
                </a:lnTo>
                <a:lnTo>
                  <a:pt x="285368" y="31381"/>
                </a:lnTo>
                <a:lnTo>
                  <a:pt x="278968" y="27266"/>
                </a:lnTo>
                <a:close/>
              </a:path>
              <a:path w="664210" h="86995">
                <a:moveTo>
                  <a:pt x="304190" y="77495"/>
                </a:moveTo>
                <a:lnTo>
                  <a:pt x="289344" y="77495"/>
                </a:lnTo>
                <a:lnTo>
                  <a:pt x="289344" y="85712"/>
                </a:lnTo>
                <a:lnTo>
                  <a:pt x="304190" y="85712"/>
                </a:lnTo>
                <a:lnTo>
                  <a:pt x="304190" y="77495"/>
                </a:lnTo>
                <a:close/>
              </a:path>
              <a:path w="664210" h="86995">
                <a:moveTo>
                  <a:pt x="304190" y="40551"/>
                </a:moveTo>
                <a:lnTo>
                  <a:pt x="281978" y="40551"/>
                </a:lnTo>
                <a:lnTo>
                  <a:pt x="289344" y="46469"/>
                </a:lnTo>
                <a:lnTo>
                  <a:pt x="289344" y="67957"/>
                </a:lnTo>
                <a:lnTo>
                  <a:pt x="281978" y="73748"/>
                </a:lnTo>
                <a:lnTo>
                  <a:pt x="304190" y="73748"/>
                </a:lnTo>
                <a:lnTo>
                  <a:pt x="304190" y="40551"/>
                </a:lnTo>
                <a:close/>
              </a:path>
              <a:path w="664210" h="86995">
                <a:moveTo>
                  <a:pt x="304190" y="1206"/>
                </a:moveTo>
                <a:lnTo>
                  <a:pt x="288734" y="1206"/>
                </a:lnTo>
                <a:lnTo>
                  <a:pt x="288734" y="37058"/>
                </a:lnTo>
                <a:lnTo>
                  <a:pt x="304190" y="37058"/>
                </a:lnTo>
                <a:lnTo>
                  <a:pt x="304190" y="1206"/>
                </a:lnTo>
                <a:close/>
              </a:path>
              <a:path w="664210" h="86995">
                <a:moveTo>
                  <a:pt x="232016" y="28486"/>
                </a:moveTo>
                <a:lnTo>
                  <a:pt x="216560" y="28486"/>
                </a:lnTo>
                <a:lnTo>
                  <a:pt x="216560" y="85712"/>
                </a:lnTo>
                <a:lnTo>
                  <a:pt x="232016" y="85712"/>
                </a:lnTo>
                <a:lnTo>
                  <a:pt x="232016" y="28486"/>
                </a:lnTo>
                <a:close/>
              </a:path>
              <a:path w="664210" h="86995">
                <a:moveTo>
                  <a:pt x="229730" y="2171"/>
                </a:moveTo>
                <a:lnTo>
                  <a:pt x="218973" y="2171"/>
                </a:lnTo>
                <a:lnTo>
                  <a:pt x="214871" y="6388"/>
                </a:lnTo>
                <a:lnTo>
                  <a:pt x="214871" y="17132"/>
                </a:lnTo>
                <a:lnTo>
                  <a:pt x="218973" y="21247"/>
                </a:lnTo>
                <a:lnTo>
                  <a:pt x="229730" y="21247"/>
                </a:lnTo>
                <a:lnTo>
                  <a:pt x="233946" y="17132"/>
                </a:lnTo>
                <a:lnTo>
                  <a:pt x="233946" y="6388"/>
                </a:lnTo>
                <a:lnTo>
                  <a:pt x="229730" y="2171"/>
                </a:lnTo>
                <a:close/>
              </a:path>
              <a:path w="664210" h="86995">
                <a:moveTo>
                  <a:pt x="159626" y="28486"/>
                </a:moveTo>
                <a:lnTo>
                  <a:pt x="143332" y="28486"/>
                </a:lnTo>
                <a:lnTo>
                  <a:pt x="165900" y="85712"/>
                </a:lnTo>
                <a:lnTo>
                  <a:pt x="184619" y="85712"/>
                </a:lnTo>
                <a:lnTo>
                  <a:pt x="190334" y="71221"/>
                </a:lnTo>
                <a:lnTo>
                  <a:pt x="175323" y="71221"/>
                </a:lnTo>
                <a:lnTo>
                  <a:pt x="159626" y="28486"/>
                </a:lnTo>
                <a:close/>
              </a:path>
              <a:path w="664210" h="86995">
                <a:moveTo>
                  <a:pt x="207187" y="28486"/>
                </a:moveTo>
                <a:lnTo>
                  <a:pt x="190893" y="28486"/>
                </a:lnTo>
                <a:lnTo>
                  <a:pt x="175323" y="71221"/>
                </a:lnTo>
                <a:lnTo>
                  <a:pt x="190334" y="71221"/>
                </a:lnTo>
                <a:lnTo>
                  <a:pt x="207187" y="28486"/>
                </a:lnTo>
                <a:close/>
              </a:path>
              <a:path w="664210" h="86995">
                <a:moveTo>
                  <a:pt x="111734" y="50825"/>
                </a:moveTo>
                <a:lnTo>
                  <a:pt x="108470" y="50825"/>
                </a:lnTo>
                <a:lnTo>
                  <a:pt x="99533" y="51908"/>
                </a:lnTo>
                <a:lnTo>
                  <a:pt x="92463" y="55241"/>
                </a:lnTo>
                <a:lnTo>
                  <a:pt x="87816" y="60951"/>
                </a:lnTo>
                <a:lnTo>
                  <a:pt x="86144" y="69164"/>
                </a:lnTo>
                <a:lnTo>
                  <a:pt x="87727" y="76680"/>
                </a:lnTo>
                <a:lnTo>
                  <a:pt x="91936" y="82256"/>
                </a:lnTo>
                <a:lnTo>
                  <a:pt x="97958" y="85725"/>
                </a:lnTo>
                <a:lnTo>
                  <a:pt x="104978" y="86918"/>
                </a:lnTo>
                <a:lnTo>
                  <a:pt x="114630" y="86918"/>
                </a:lnTo>
                <a:lnTo>
                  <a:pt x="120307" y="83286"/>
                </a:lnTo>
                <a:lnTo>
                  <a:pt x="123926" y="76898"/>
                </a:lnTo>
                <a:lnTo>
                  <a:pt x="138048" y="76898"/>
                </a:lnTo>
                <a:lnTo>
                  <a:pt x="138048" y="75082"/>
                </a:lnTo>
                <a:lnTo>
                  <a:pt x="104851" y="75082"/>
                </a:lnTo>
                <a:lnTo>
                  <a:pt x="101828" y="72186"/>
                </a:lnTo>
                <a:lnTo>
                  <a:pt x="101828" y="63626"/>
                </a:lnTo>
                <a:lnTo>
                  <a:pt x="105460" y="61328"/>
                </a:lnTo>
                <a:lnTo>
                  <a:pt x="138048" y="61328"/>
                </a:lnTo>
                <a:lnTo>
                  <a:pt x="138048" y="53225"/>
                </a:lnTo>
                <a:lnTo>
                  <a:pt x="123329" y="53225"/>
                </a:lnTo>
                <a:lnTo>
                  <a:pt x="118249" y="52031"/>
                </a:lnTo>
                <a:lnTo>
                  <a:pt x="114998" y="51180"/>
                </a:lnTo>
                <a:lnTo>
                  <a:pt x="111734" y="50825"/>
                </a:lnTo>
                <a:close/>
              </a:path>
              <a:path w="664210" h="86995">
                <a:moveTo>
                  <a:pt x="138048" y="76898"/>
                </a:moveTo>
                <a:lnTo>
                  <a:pt x="123926" y="76898"/>
                </a:lnTo>
                <a:lnTo>
                  <a:pt x="123926" y="85712"/>
                </a:lnTo>
                <a:lnTo>
                  <a:pt x="138048" y="85712"/>
                </a:lnTo>
                <a:lnTo>
                  <a:pt x="138048" y="76898"/>
                </a:lnTo>
                <a:close/>
              </a:path>
              <a:path w="664210" h="86995">
                <a:moveTo>
                  <a:pt x="138048" y="61328"/>
                </a:moveTo>
                <a:lnTo>
                  <a:pt x="113550" y="61328"/>
                </a:lnTo>
                <a:lnTo>
                  <a:pt x="116319" y="61925"/>
                </a:lnTo>
                <a:lnTo>
                  <a:pt x="123329" y="64096"/>
                </a:lnTo>
                <a:lnTo>
                  <a:pt x="123329" y="71335"/>
                </a:lnTo>
                <a:lnTo>
                  <a:pt x="118008" y="75082"/>
                </a:lnTo>
                <a:lnTo>
                  <a:pt x="138048" y="75082"/>
                </a:lnTo>
                <a:lnTo>
                  <a:pt x="138048" y="61328"/>
                </a:lnTo>
                <a:close/>
              </a:path>
              <a:path w="664210" h="86995">
                <a:moveTo>
                  <a:pt x="135538" y="39344"/>
                </a:moveTo>
                <a:lnTo>
                  <a:pt x="118503" y="39344"/>
                </a:lnTo>
                <a:lnTo>
                  <a:pt x="123329" y="42976"/>
                </a:lnTo>
                <a:lnTo>
                  <a:pt x="123329" y="53225"/>
                </a:lnTo>
                <a:lnTo>
                  <a:pt x="138048" y="53225"/>
                </a:lnTo>
                <a:lnTo>
                  <a:pt x="138048" y="50444"/>
                </a:lnTo>
                <a:lnTo>
                  <a:pt x="136400" y="40613"/>
                </a:lnTo>
                <a:lnTo>
                  <a:pt x="135538" y="39344"/>
                </a:lnTo>
                <a:close/>
              </a:path>
              <a:path w="664210" h="86995">
                <a:moveTo>
                  <a:pt x="111734" y="27266"/>
                </a:moveTo>
                <a:lnTo>
                  <a:pt x="102092" y="28583"/>
                </a:lnTo>
                <a:lnTo>
                  <a:pt x="94545" y="32278"/>
                </a:lnTo>
                <a:lnTo>
                  <a:pt x="89103" y="37966"/>
                </a:lnTo>
                <a:lnTo>
                  <a:pt x="85775" y="45262"/>
                </a:lnTo>
                <a:lnTo>
                  <a:pt x="99186" y="48882"/>
                </a:lnTo>
                <a:lnTo>
                  <a:pt x="100380" y="43332"/>
                </a:lnTo>
                <a:lnTo>
                  <a:pt x="104482" y="39344"/>
                </a:lnTo>
                <a:lnTo>
                  <a:pt x="135538" y="39344"/>
                </a:lnTo>
                <a:lnTo>
                  <a:pt x="131459" y="33335"/>
                </a:lnTo>
                <a:lnTo>
                  <a:pt x="123234" y="28818"/>
                </a:lnTo>
                <a:lnTo>
                  <a:pt x="111734" y="27266"/>
                </a:lnTo>
                <a:close/>
              </a:path>
              <a:path w="664210" h="86995">
                <a:moveTo>
                  <a:pt x="32600" y="1206"/>
                </a:moveTo>
                <a:lnTo>
                  <a:pt x="0" y="1206"/>
                </a:lnTo>
                <a:lnTo>
                  <a:pt x="0" y="85712"/>
                </a:lnTo>
                <a:lnTo>
                  <a:pt x="32956" y="85712"/>
                </a:lnTo>
                <a:lnTo>
                  <a:pt x="51466" y="82548"/>
                </a:lnTo>
                <a:lnTo>
                  <a:pt x="65108" y="73806"/>
                </a:lnTo>
                <a:lnTo>
                  <a:pt x="66986" y="70865"/>
                </a:lnTo>
                <a:lnTo>
                  <a:pt x="16294" y="70865"/>
                </a:lnTo>
                <a:lnTo>
                  <a:pt x="16294" y="15925"/>
                </a:lnTo>
                <a:lnTo>
                  <a:pt x="66896" y="15925"/>
                </a:lnTo>
                <a:lnTo>
                  <a:pt x="65154" y="13122"/>
                </a:lnTo>
                <a:lnTo>
                  <a:pt x="51418" y="4335"/>
                </a:lnTo>
                <a:lnTo>
                  <a:pt x="32600" y="1206"/>
                </a:lnTo>
                <a:close/>
              </a:path>
              <a:path w="664210" h="86995">
                <a:moveTo>
                  <a:pt x="66896" y="15925"/>
                </a:moveTo>
                <a:lnTo>
                  <a:pt x="32359" y="15925"/>
                </a:lnTo>
                <a:lnTo>
                  <a:pt x="44589" y="17978"/>
                </a:lnTo>
                <a:lnTo>
                  <a:pt x="53255" y="23744"/>
                </a:lnTo>
                <a:lnTo>
                  <a:pt x="58414" y="32636"/>
                </a:lnTo>
                <a:lnTo>
                  <a:pt x="60121" y="44068"/>
                </a:lnTo>
                <a:lnTo>
                  <a:pt x="58452" y="54465"/>
                </a:lnTo>
                <a:lnTo>
                  <a:pt x="53376" y="62987"/>
                </a:lnTo>
                <a:lnTo>
                  <a:pt x="44793" y="68748"/>
                </a:lnTo>
                <a:lnTo>
                  <a:pt x="32600" y="70865"/>
                </a:lnTo>
                <a:lnTo>
                  <a:pt x="66986" y="70865"/>
                </a:lnTo>
                <a:lnTo>
                  <a:pt x="73541" y="60605"/>
                </a:lnTo>
                <a:lnTo>
                  <a:pt x="76428" y="44068"/>
                </a:lnTo>
                <a:lnTo>
                  <a:pt x="73570" y="26666"/>
                </a:lnTo>
                <a:lnTo>
                  <a:pt x="66896" y="15925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1" name="bg object 6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648866" y="8620586"/>
            <a:ext cx="1533829" cy="109626"/>
          </a:xfrm>
          <a:prstGeom prst="rect">
            <a:avLst/>
          </a:prstGeom>
        </p:spPr>
      </p:pic>
      <p:pic>
        <p:nvPicPr>
          <p:cNvPr id="62" name="bg object 6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46578" y="1754389"/>
            <a:ext cx="1987600" cy="132664"/>
          </a:xfrm>
          <a:prstGeom prst="rect">
            <a:avLst/>
          </a:prstGeom>
        </p:spPr>
      </p:pic>
      <p:sp>
        <p:nvSpPr>
          <p:cNvPr id="63" name="bg object 63"/>
          <p:cNvSpPr/>
          <p:nvPr/>
        </p:nvSpPr>
        <p:spPr>
          <a:xfrm>
            <a:off x="542143" y="247926"/>
            <a:ext cx="3580765" cy="475615"/>
          </a:xfrm>
          <a:custGeom>
            <a:avLst/>
            <a:gdLst/>
            <a:ahLst/>
            <a:cxnLst/>
            <a:rect l="l" t="t" r="r" b="b"/>
            <a:pathLst>
              <a:path w="3580765" h="475615">
                <a:moveTo>
                  <a:pt x="3548087" y="310349"/>
                </a:moveTo>
                <a:lnTo>
                  <a:pt x="3535442" y="312865"/>
                </a:lnTo>
                <a:lnTo>
                  <a:pt x="3525180" y="319751"/>
                </a:lnTo>
                <a:lnTo>
                  <a:pt x="3518294" y="330013"/>
                </a:lnTo>
                <a:lnTo>
                  <a:pt x="3515779" y="342658"/>
                </a:lnTo>
                <a:lnTo>
                  <a:pt x="3518294" y="355296"/>
                </a:lnTo>
                <a:lnTo>
                  <a:pt x="3525180" y="365555"/>
                </a:lnTo>
                <a:lnTo>
                  <a:pt x="3535442" y="372439"/>
                </a:lnTo>
                <a:lnTo>
                  <a:pt x="3548087" y="374954"/>
                </a:lnTo>
                <a:lnTo>
                  <a:pt x="3560733" y="372439"/>
                </a:lnTo>
                <a:lnTo>
                  <a:pt x="3570995" y="365555"/>
                </a:lnTo>
                <a:lnTo>
                  <a:pt x="3577880" y="355296"/>
                </a:lnTo>
                <a:lnTo>
                  <a:pt x="3580396" y="342658"/>
                </a:lnTo>
                <a:lnTo>
                  <a:pt x="3577880" y="330013"/>
                </a:lnTo>
                <a:lnTo>
                  <a:pt x="3570995" y="319751"/>
                </a:lnTo>
                <a:lnTo>
                  <a:pt x="3560733" y="312865"/>
                </a:lnTo>
                <a:lnTo>
                  <a:pt x="3548087" y="310349"/>
                </a:lnTo>
                <a:close/>
              </a:path>
              <a:path w="3580765" h="475615">
                <a:moveTo>
                  <a:pt x="3369589" y="158343"/>
                </a:moveTo>
                <a:lnTo>
                  <a:pt x="3323513" y="158343"/>
                </a:lnTo>
                <a:lnTo>
                  <a:pt x="3323598" y="296583"/>
                </a:lnTo>
                <a:lnTo>
                  <a:pt x="3328818" y="329547"/>
                </a:lnTo>
                <a:lnTo>
                  <a:pt x="3344500" y="354704"/>
                </a:lnTo>
                <a:lnTo>
                  <a:pt x="3370212" y="370526"/>
                </a:lnTo>
                <a:lnTo>
                  <a:pt x="3405606" y="376021"/>
                </a:lnTo>
                <a:lnTo>
                  <a:pt x="3434909" y="371428"/>
                </a:lnTo>
                <a:lnTo>
                  <a:pt x="3458105" y="357949"/>
                </a:lnTo>
                <a:lnTo>
                  <a:pt x="3474647" y="336030"/>
                </a:lnTo>
                <a:lnTo>
                  <a:pt x="3474727" y="335775"/>
                </a:lnTo>
                <a:lnTo>
                  <a:pt x="3404019" y="335775"/>
                </a:lnTo>
                <a:lnTo>
                  <a:pt x="3390592" y="333475"/>
                </a:lnTo>
                <a:lnTo>
                  <a:pt x="3379648" y="326504"/>
                </a:lnTo>
                <a:lnTo>
                  <a:pt x="3372286" y="314772"/>
                </a:lnTo>
                <a:lnTo>
                  <a:pt x="3369589" y="298170"/>
                </a:lnTo>
                <a:lnTo>
                  <a:pt x="3369589" y="158343"/>
                </a:lnTo>
                <a:close/>
              </a:path>
              <a:path w="3580765" h="475615">
                <a:moveTo>
                  <a:pt x="3441623" y="296583"/>
                </a:moveTo>
                <a:lnTo>
                  <a:pt x="3436937" y="314322"/>
                </a:lnTo>
                <a:lnTo>
                  <a:pt x="3429169" y="326507"/>
                </a:lnTo>
                <a:lnTo>
                  <a:pt x="3418235" y="333523"/>
                </a:lnTo>
                <a:lnTo>
                  <a:pt x="3404019" y="335775"/>
                </a:lnTo>
                <a:lnTo>
                  <a:pt x="3474727" y="335775"/>
                </a:lnTo>
                <a:lnTo>
                  <a:pt x="3483991" y="306120"/>
                </a:lnTo>
                <a:lnTo>
                  <a:pt x="3441623" y="296583"/>
                </a:lnTo>
                <a:close/>
              </a:path>
              <a:path w="3580765" h="475615">
                <a:moveTo>
                  <a:pt x="3459632" y="119684"/>
                </a:moveTo>
                <a:lnTo>
                  <a:pt x="3273729" y="119684"/>
                </a:lnTo>
                <a:lnTo>
                  <a:pt x="3273729" y="158343"/>
                </a:lnTo>
                <a:lnTo>
                  <a:pt x="3459632" y="158343"/>
                </a:lnTo>
                <a:lnTo>
                  <a:pt x="3459632" y="119684"/>
                </a:lnTo>
                <a:close/>
              </a:path>
              <a:path w="3580765" h="475615">
                <a:moveTo>
                  <a:pt x="3369589" y="41833"/>
                </a:moveTo>
                <a:lnTo>
                  <a:pt x="3323513" y="41833"/>
                </a:lnTo>
                <a:lnTo>
                  <a:pt x="3323513" y="119684"/>
                </a:lnTo>
                <a:lnTo>
                  <a:pt x="3369589" y="119684"/>
                </a:lnTo>
                <a:lnTo>
                  <a:pt x="3369589" y="41833"/>
                </a:lnTo>
                <a:close/>
              </a:path>
              <a:path w="3580765" h="475615">
                <a:moveTo>
                  <a:pt x="3089414" y="285457"/>
                </a:moveTo>
                <a:lnTo>
                  <a:pt x="3051810" y="305053"/>
                </a:lnTo>
                <a:lnTo>
                  <a:pt x="3066788" y="333571"/>
                </a:lnTo>
                <a:lnTo>
                  <a:pt x="3090206" y="356030"/>
                </a:lnTo>
                <a:lnTo>
                  <a:pt x="3121966" y="370742"/>
                </a:lnTo>
                <a:lnTo>
                  <a:pt x="3161969" y="376021"/>
                </a:lnTo>
                <a:lnTo>
                  <a:pt x="3201378" y="370311"/>
                </a:lnTo>
                <a:lnTo>
                  <a:pt x="3233335" y="354176"/>
                </a:lnTo>
                <a:lnTo>
                  <a:pt x="3249062" y="335775"/>
                </a:lnTo>
                <a:lnTo>
                  <a:pt x="3164090" y="335775"/>
                </a:lnTo>
                <a:lnTo>
                  <a:pt x="3138349" y="332829"/>
                </a:lnTo>
                <a:lnTo>
                  <a:pt x="3117818" y="323727"/>
                </a:lnTo>
                <a:lnTo>
                  <a:pt x="3101754" y="308070"/>
                </a:lnTo>
                <a:lnTo>
                  <a:pt x="3089414" y="285457"/>
                </a:lnTo>
                <a:close/>
              </a:path>
              <a:path w="3580765" h="475615">
                <a:moveTo>
                  <a:pt x="3156153" y="114388"/>
                </a:moveTo>
                <a:lnTo>
                  <a:pt x="3120322" y="119411"/>
                </a:lnTo>
                <a:lnTo>
                  <a:pt x="3091595" y="133519"/>
                </a:lnTo>
                <a:lnTo>
                  <a:pt x="3072503" y="155274"/>
                </a:lnTo>
                <a:lnTo>
                  <a:pt x="3065576" y="183235"/>
                </a:lnTo>
                <a:lnTo>
                  <a:pt x="3071395" y="211028"/>
                </a:lnTo>
                <a:lnTo>
                  <a:pt x="3088289" y="231968"/>
                </a:lnTo>
                <a:lnTo>
                  <a:pt x="3115409" y="246550"/>
                </a:lnTo>
                <a:lnTo>
                  <a:pt x="3151911" y="255269"/>
                </a:lnTo>
                <a:lnTo>
                  <a:pt x="3184598" y="262064"/>
                </a:lnTo>
                <a:lnTo>
                  <a:pt x="3204873" y="271489"/>
                </a:lnTo>
                <a:lnTo>
                  <a:pt x="3215219" y="283793"/>
                </a:lnTo>
                <a:lnTo>
                  <a:pt x="3218116" y="299224"/>
                </a:lnTo>
                <a:lnTo>
                  <a:pt x="3214293" y="314322"/>
                </a:lnTo>
                <a:lnTo>
                  <a:pt x="3203419" y="325843"/>
                </a:lnTo>
                <a:lnTo>
                  <a:pt x="3186387" y="333193"/>
                </a:lnTo>
                <a:lnTo>
                  <a:pt x="3164090" y="335775"/>
                </a:lnTo>
                <a:lnTo>
                  <a:pt x="3249062" y="335775"/>
                </a:lnTo>
                <a:lnTo>
                  <a:pt x="3254765" y="329103"/>
                </a:lnTo>
                <a:lnTo>
                  <a:pt x="3262591" y="296583"/>
                </a:lnTo>
                <a:lnTo>
                  <a:pt x="3257494" y="269121"/>
                </a:lnTo>
                <a:lnTo>
                  <a:pt x="3241673" y="247324"/>
                </a:lnTo>
                <a:lnTo>
                  <a:pt x="3214334" y="231487"/>
                </a:lnTo>
                <a:lnTo>
                  <a:pt x="3174682" y="221907"/>
                </a:lnTo>
                <a:lnTo>
                  <a:pt x="3143840" y="216173"/>
                </a:lnTo>
                <a:lnTo>
                  <a:pt x="3122979" y="208600"/>
                </a:lnTo>
                <a:lnTo>
                  <a:pt x="3111154" y="198146"/>
                </a:lnTo>
                <a:lnTo>
                  <a:pt x="3107423" y="183768"/>
                </a:lnTo>
                <a:lnTo>
                  <a:pt x="3111238" y="170228"/>
                </a:lnTo>
                <a:lnTo>
                  <a:pt x="3121658" y="160066"/>
                </a:lnTo>
                <a:lnTo>
                  <a:pt x="3137143" y="153677"/>
                </a:lnTo>
                <a:lnTo>
                  <a:pt x="3156153" y="151460"/>
                </a:lnTo>
                <a:lnTo>
                  <a:pt x="3235972" y="151460"/>
                </a:lnTo>
                <a:lnTo>
                  <a:pt x="3233528" y="147237"/>
                </a:lnTo>
                <a:lnTo>
                  <a:pt x="3214739" y="129684"/>
                </a:lnTo>
                <a:lnTo>
                  <a:pt x="3189295" y="118386"/>
                </a:lnTo>
                <a:lnTo>
                  <a:pt x="3156153" y="114388"/>
                </a:lnTo>
                <a:close/>
              </a:path>
              <a:path w="3580765" h="475615">
                <a:moveTo>
                  <a:pt x="3235972" y="151460"/>
                </a:moveTo>
                <a:lnTo>
                  <a:pt x="3156153" y="151460"/>
                </a:lnTo>
                <a:lnTo>
                  <a:pt x="3174512" y="153768"/>
                </a:lnTo>
                <a:lnTo>
                  <a:pt x="3190241" y="160794"/>
                </a:lnTo>
                <a:lnTo>
                  <a:pt x="3202696" y="172687"/>
                </a:lnTo>
                <a:lnTo>
                  <a:pt x="3211233" y="189598"/>
                </a:lnTo>
                <a:lnTo>
                  <a:pt x="3246704" y="170002"/>
                </a:lnTo>
                <a:lnTo>
                  <a:pt x="3235972" y="151460"/>
                </a:lnTo>
                <a:close/>
              </a:path>
              <a:path w="3580765" h="475615">
                <a:moveTo>
                  <a:pt x="3012084" y="119684"/>
                </a:moveTo>
                <a:lnTo>
                  <a:pt x="2966542" y="119684"/>
                </a:lnTo>
                <a:lnTo>
                  <a:pt x="2966542" y="370725"/>
                </a:lnTo>
                <a:lnTo>
                  <a:pt x="3012084" y="370725"/>
                </a:lnTo>
                <a:lnTo>
                  <a:pt x="3012084" y="119684"/>
                </a:lnTo>
                <a:close/>
              </a:path>
              <a:path w="3580765" h="475615">
                <a:moveTo>
                  <a:pt x="2988246" y="15887"/>
                </a:moveTo>
                <a:lnTo>
                  <a:pt x="2976382" y="18228"/>
                </a:lnTo>
                <a:lnTo>
                  <a:pt x="2966799" y="24688"/>
                </a:lnTo>
                <a:lnTo>
                  <a:pt x="2960393" y="34425"/>
                </a:lnTo>
                <a:lnTo>
                  <a:pt x="2958058" y="46596"/>
                </a:lnTo>
                <a:lnTo>
                  <a:pt x="2960393" y="58768"/>
                </a:lnTo>
                <a:lnTo>
                  <a:pt x="2966799" y="68510"/>
                </a:lnTo>
                <a:lnTo>
                  <a:pt x="2976382" y="74974"/>
                </a:lnTo>
                <a:lnTo>
                  <a:pt x="2988246" y="77317"/>
                </a:lnTo>
                <a:lnTo>
                  <a:pt x="3000419" y="74974"/>
                </a:lnTo>
                <a:lnTo>
                  <a:pt x="3010160" y="68510"/>
                </a:lnTo>
                <a:lnTo>
                  <a:pt x="3016625" y="58768"/>
                </a:lnTo>
                <a:lnTo>
                  <a:pt x="3018967" y="46596"/>
                </a:lnTo>
                <a:lnTo>
                  <a:pt x="3016625" y="34425"/>
                </a:lnTo>
                <a:lnTo>
                  <a:pt x="3010160" y="24688"/>
                </a:lnTo>
                <a:lnTo>
                  <a:pt x="3000419" y="18228"/>
                </a:lnTo>
                <a:lnTo>
                  <a:pt x="2988246" y="15887"/>
                </a:lnTo>
                <a:close/>
              </a:path>
              <a:path w="3580765" h="475615">
                <a:moveTo>
                  <a:pt x="2908795" y="0"/>
                </a:moveTo>
                <a:lnTo>
                  <a:pt x="2863253" y="0"/>
                </a:lnTo>
                <a:lnTo>
                  <a:pt x="2863253" y="370725"/>
                </a:lnTo>
                <a:lnTo>
                  <a:pt x="2908795" y="370725"/>
                </a:lnTo>
                <a:lnTo>
                  <a:pt x="2908795" y="0"/>
                </a:lnTo>
                <a:close/>
              </a:path>
              <a:path w="3580765" h="475615">
                <a:moveTo>
                  <a:pt x="2595257" y="158343"/>
                </a:moveTo>
                <a:lnTo>
                  <a:pt x="2549182" y="158343"/>
                </a:lnTo>
                <a:lnTo>
                  <a:pt x="2549266" y="296583"/>
                </a:lnTo>
                <a:lnTo>
                  <a:pt x="2554486" y="329547"/>
                </a:lnTo>
                <a:lnTo>
                  <a:pt x="2570168" y="354704"/>
                </a:lnTo>
                <a:lnTo>
                  <a:pt x="2595880" y="370526"/>
                </a:lnTo>
                <a:lnTo>
                  <a:pt x="2631274" y="376021"/>
                </a:lnTo>
                <a:lnTo>
                  <a:pt x="2660572" y="371428"/>
                </a:lnTo>
                <a:lnTo>
                  <a:pt x="2683767" y="357949"/>
                </a:lnTo>
                <a:lnTo>
                  <a:pt x="2700308" y="336030"/>
                </a:lnTo>
                <a:lnTo>
                  <a:pt x="2700388" y="335775"/>
                </a:lnTo>
                <a:lnTo>
                  <a:pt x="2629687" y="335775"/>
                </a:lnTo>
                <a:lnTo>
                  <a:pt x="2616265" y="333475"/>
                </a:lnTo>
                <a:lnTo>
                  <a:pt x="2605322" y="326504"/>
                </a:lnTo>
                <a:lnTo>
                  <a:pt x="2597956" y="314772"/>
                </a:lnTo>
                <a:lnTo>
                  <a:pt x="2595257" y="298170"/>
                </a:lnTo>
                <a:lnTo>
                  <a:pt x="2595257" y="158343"/>
                </a:lnTo>
                <a:close/>
              </a:path>
              <a:path w="3580765" h="475615">
                <a:moveTo>
                  <a:pt x="2667279" y="296583"/>
                </a:moveTo>
                <a:lnTo>
                  <a:pt x="2662598" y="314322"/>
                </a:lnTo>
                <a:lnTo>
                  <a:pt x="2654831" y="326507"/>
                </a:lnTo>
                <a:lnTo>
                  <a:pt x="2643897" y="333523"/>
                </a:lnTo>
                <a:lnTo>
                  <a:pt x="2629687" y="335775"/>
                </a:lnTo>
                <a:lnTo>
                  <a:pt x="2700388" y="335775"/>
                </a:lnTo>
                <a:lnTo>
                  <a:pt x="2709646" y="306120"/>
                </a:lnTo>
                <a:lnTo>
                  <a:pt x="2667279" y="296583"/>
                </a:lnTo>
                <a:close/>
              </a:path>
              <a:path w="3580765" h="475615">
                <a:moveTo>
                  <a:pt x="2685288" y="119684"/>
                </a:moveTo>
                <a:lnTo>
                  <a:pt x="2499398" y="119684"/>
                </a:lnTo>
                <a:lnTo>
                  <a:pt x="2499398" y="158343"/>
                </a:lnTo>
                <a:lnTo>
                  <a:pt x="2685288" y="158343"/>
                </a:lnTo>
                <a:lnTo>
                  <a:pt x="2685288" y="119684"/>
                </a:lnTo>
                <a:close/>
              </a:path>
              <a:path w="3580765" h="475615">
                <a:moveTo>
                  <a:pt x="2595257" y="41833"/>
                </a:moveTo>
                <a:lnTo>
                  <a:pt x="2549182" y="41833"/>
                </a:lnTo>
                <a:lnTo>
                  <a:pt x="2549182" y="119684"/>
                </a:lnTo>
                <a:lnTo>
                  <a:pt x="2595257" y="119684"/>
                </a:lnTo>
                <a:lnTo>
                  <a:pt x="2595257" y="41833"/>
                </a:lnTo>
                <a:close/>
              </a:path>
              <a:path w="3580765" h="475615">
                <a:moveTo>
                  <a:pt x="2361145" y="114388"/>
                </a:moveTo>
                <a:lnTo>
                  <a:pt x="2313076" y="123782"/>
                </a:lnTo>
                <a:lnTo>
                  <a:pt x="2272899" y="150207"/>
                </a:lnTo>
                <a:lnTo>
                  <a:pt x="2245334" y="191032"/>
                </a:lnTo>
                <a:lnTo>
                  <a:pt x="2235098" y="243624"/>
                </a:lnTo>
                <a:lnTo>
                  <a:pt x="2241187" y="287897"/>
                </a:lnTo>
                <a:lnTo>
                  <a:pt x="2258640" y="324545"/>
                </a:lnTo>
                <a:lnTo>
                  <a:pt x="2286237" y="352295"/>
                </a:lnTo>
                <a:lnTo>
                  <a:pt x="2322755" y="369878"/>
                </a:lnTo>
                <a:lnTo>
                  <a:pt x="2366975" y="376021"/>
                </a:lnTo>
                <a:lnTo>
                  <a:pt x="2410303" y="369467"/>
                </a:lnTo>
                <a:lnTo>
                  <a:pt x="2446285" y="350202"/>
                </a:lnTo>
                <a:lnTo>
                  <a:pt x="2458718" y="335775"/>
                </a:lnTo>
                <a:lnTo>
                  <a:pt x="2365921" y="335775"/>
                </a:lnTo>
                <a:lnTo>
                  <a:pt x="2333887" y="329493"/>
                </a:lnTo>
                <a:lnTo>
                  <a:pt x="2306270" y="311345"/>
                </a:lnTo>
                <a:lnTo>
                  <a:pt x="2286895" y="282373"/>
                </a:lnTo>
                <a:lnTo>
                  <a:pt x="2279586" y="243624"/>
                </a:lnTo>
                <a:lnTo>
                  <a:pt x="2287108" y="204023"/>
                </a:lnTo>
                <a:lnTo>
                  <a:pt x="2306399" y="176288"/>
                </a:lnTo>
                <a:lnTo>
                  <a:pt x="2332543" y="159974"/>
                </a:lnTo>
                <a:lnTo>
                  <a:pt x="2360625" y="154635"/>
                </a:lnTo>
                <a:lnTo>
                  <a:pt x="2452283" y="154635"/>
                </a:lnTo>
                <a:lnTo>
                  <a:pt x="2437480" y="138025"/>
                </a:lnTo>
                <a:lnTo>
                  <a:pt x="2403110" y="120422"/>
                </a:lnTo>
                <a:lnTo>
                  <a:pt x="2361145" y="114388"/>
                </a:lnTo>
                <a:close/>
              </a:path>
              <a:path w="3580765" h="475615">
                <a:moveTo>
                  <a:pt x="2449068" y="260565"/>
                </a:moveTo>
                <a:lnTo>
                  <a:pt x="2439574" y="290416"/>
                </a:lnTo>
                <a:lnTo>
                  <a:pt x="2423577" y="314258"/>
                </a:lnTo>
                <a:lnTo>
                  <a:pt x="2399538" y="330056"/>
                </a:lnTo>
                <a:lnTo>
                  <a:pt x="2365921" y="335775"/>
                </a:lnTo>
                <a:lnTo>
                  <a:pt x="2458718" y="335775"/>
                </a:lnTo>
                <a:lnTo>
                  <a:pt x="2473329" y="318821"/>
                </a:lnTo>
                <a:lnTo>
                  <a:pt x="2489847" y="275920"/>
                </a:lnTo>
                <a:lnTo>
                  <a:pt x="2449068" y="260565"/>
                </a:lnTo>
                <a:close/>
              </a:path>
              <a:path w="3580765" h="475615">
                <a:moveTo>
                  <a:pt x="2452283" y="154635"/>
                </a:moveTo>
                <a:lnTo>
                  <a:pt x="2360625" y="154635"/>
                </a:lnTo>
                <a:lnTo>
                  <a:pt x="2388682" y="158972"/>
                </a:lnTo>
                <a:lnTo>
                  <a:pt x="2410734" y="171453"/>
                </a:lnTo>
                <a:lnTo>
                  <a:pt x="2426531" y="191282"/>
                </a:lnTo>
                <a:lnTo>
                  <a:pt x="2435821" y="217665"/>
                </a:lnTo>
                <a:lnTo>
                  <a:pt x="2477668" y="204952"/>
                </a:lnTo>
                <a:lnTo>
                  <a:pt x="2462813" y="166450"/>
                </a:lnTo>
                <a:lnTo>
                  <a:pt x="2452283" y="154635"/>
                </a:lnTo>
                <a:close/>
              </a:path>
              <a:path w="3580765" h="475615">
                <a:moveTo>
                  <a:pt x="2072500" y="221373"/>
                </a:moveTo>
                <a:lnTo>
                  <a:pt x="2036707" y="225867"/>
                </a:lnTo>
                <a:lnTo>
                  <a:pt x="2007022" y="239844"/>
                </a:lnTo>
                <a:lnTo>
                  <a:pt x="1986771" y="264048"/>
                </a:lnTo>
                <a:lnTo>
                  <a:pt x="1979282" y="299224"/>
                </a:lnTo>
                <a:lnTo>
                  <a:pt x="1985944" y="331557"/>
                </a:lnTo>
                <a:lnTo>
                  <a:pt x="2003977" y="355696"/>
                </a:lnTo>
                <a:lnTo>
                  <a:pt x="2030449" y="370799"/>
                </a:lnTo>
                <a:lnTo>
                  <a:pt x="2062429" y="376021"/>
                </a:lnTo>
                <a:lnTo>
                  <a:pt x="2091560" y="372710"/>
                </a:lnTo>
                <a:lnTo>
                  <a:pt x="2116321" y="363442"/>
                </a:lnTo>
                <a:lnTo>
                  <a:pt x="2135720" y="349211"/>
                </a:lnTo>
                <a:lnTo>
                  <a:pt x="2145350" y="335775"/>
                </a:lnTo>
                <a:lnTo>
                  <a:pt x="2077796" y="335775"/>
                </a:lnTo>
                <a:lnTo>
                  <a:pt x="2055469" y="332853"/>
                </a:lnTo>
                <a:lnTo>
                  <a:pt x="2039399" y="324718"/>
                </a:lnTo>
                <a:lnTo>
                  <a:pt x="2029684" y="312313"/>
                </a:lnTo>
                <a:lnTo>
                  <a:pt x="2026424" y="296583"/>
                </a:lnTo>
                <a:lnTo>
                  <a:pt x="2030147" y="278979"/>
                </a:lnTo>
                <a:lnTo>
                  <a:pt x="2040721" y="266590"/>
                </a:lnTo>
                <a:lnTo>
                  <a:pt x="2057253" y="259265"/>
                </a:lnTo>
                <a:lnTo>
                  <a:pt x="2078850" y="256857"/>
                </a:lnTo>
                <a:lnTo>
                  <a:pt x="2192718" y="256857"/>
                </a:lnTo>
                <a:lnTo>
                  <a:pt x="2192718" y="235673"/>
                </a:lnTo>
                <a:lnTo>
                  <a:pt x="2148763" y="235673"/>
                </a:lnTo>
                <a:lnTo>
                  <a:pt x="2125992" y="229323"/>
                </a:lnTo>
                <a:lnTo>
                  <a:pt x="2112939" y="225847"/>
                </a:lnTo>
                <a:lnTo>
                  <a:pt x="2099441" y="223362"/>
                </a:lnTo>
                <a:lnTo>
                  <a:pt x="2085846" y="221871"/>
                </a:lnTo>
                <a:lnTo>
                  <a:pt x="2072500" y="221373"/>
                </a:lnTo>
                <a:close/>
              </a:path>
              <a:path w="3580765" h="475615">
                <a:moveTo>
                  <a:pt x="2192718" y="331012"/>
                </a:moveTo>
                <a:lnTo>
                  <a:pt x="2148763" y="331012"/>
                </a:lnTo>
                <a:lnTo>
                  <a:pt x="2148763" y="370725"/>
                </a:lnTo>
                <a:lnTo>
                  <a:pt x="2192718" y="370725"/>
                </a:lnTo>
                <a:lnTo>
                  <a:pt x="2192718" y="331012"/>
                </a:lnTo>
                <a:close/>
              </a:path>
              <a:path w="3580765" h="475615">
                <a:moveTo>
                  <a:pt x="2192718" y="256857"/>
                </a:moveTo>
                <a:lnTo>
                  <a:pt x="2078850" y="256857"/>
                </a:lnTo>
                <a:lnTo>
                  <a:pt x="2089483" y="257354"/>
                </a:lnTo>
                <a:lnTo>
                  <a:pt x="2100764" y="258846"/>
                </a:lnTo>
                <a:lnTo>
                  <a:pt x="2112740" y="261331"/>
                </a:lnTo>
                <a:lnTo>
                  <a:pt x="2125459" y="264807"/>
                </a:lnTo>
                <a:lnTo>
                  <a:pt x="2148763" y="271691"/>
                </a:lnTo>
                <a:lnTo>
                  <a:pt x="2148763" y="276986"/>
                </a:lnTo>
                <a:lnTo>
                  <a:pt x="2143409" y="302037"/>
                </a:lnTo>
                <a:lnTo>
                  <a:pt x="2128572" y="320482"/>
                </a:lnTo>
                <a:lnTo>
                  <a:pt x="2106088" y="331877"/>
                </a:lnTo>
                <a:lnTo>
                  <a:pt x="2077796" y="335775"/>
                </a:lnTo>
                <a:lnTo>
                  <a:pt x="2145350" y="335775"/>
                </a:lnTo>
                <a:lnTo>
                  <a:pt x="2148763" y="331012"/>
                </a:lnTo>
                <a:lnTo>
                  <a:pt x="2192718" y="331012"/>
                </a:lnTo>
                <a:lnTo>
                  <a:pt x="2192718" y="256857"/>
                </a:lnTo>
                <a:close/>
              </a:path>
              <a:path w="3580765" h="475615">
                <a:moveTo>
                  <a:pt x="2173110" y="153047"/>
                </a:moveTo>
                <a:lnTo>
                  <a:pt x="2085733" y="153047"/>
                </a:lnTo>
                <a:lnTo>
                  <a:pt x="2110776" y="156615"/>
                </a:lnTo>
                <a:lnTo>
                  <a:pt x="2130755" y="167285"/>
                </a:lnTo>
                <a:lnTo>
                  <a:pt x="2143980" y="185007"/>
                </a:lnTo>
                <a:lnTo>
                  <a:pt x="2148763" y="209727"/>
                </a:lnTo>
                <a:lnTo>
                  <a:pt x="2148763" y="235673"/>
                </a:lnTo>
                <a:lnTo>
                  <a:pt x="2192718" y="235673"/>
                </a:lnTo>
                <a:lnTo>
                  <a:pt x="2192718" y="213436"/>
                </a:lnTo>
                <a:lnTo>
                  <a:pt x="2185685" y="172038"/>
                </a:lnTo>
                <a:lnTo>
                  <a:pt x="2173110" y="153047"/>
                </a:lnTo>
                <a:close/>
              </a:path>
              <a:path w="3580765" h="475615">
                <a:moveTo>
                  <a:pt x="2085733" y="114388"/>
                </a:moveTo>
                <a:lnTo>
                  <a:pt x="2044722" y="120165"/>
                </a:lnTo>
                <a:lnTo>
                  <a:pt x="2012649" y="136369"/>
                </a:lnTo>
                <a:lnTo>
                  <a:pt x="1990109" y="161312"/>
                </a:lnTo>
                <a:lnTo>
                  <a:pt x="1977694" y="193306"/>
                </a:lnTo>
                <a:lnTo>
                  <a:pt x="2019007" y="204952"/>
                </a:lnTo>
                <a:lnTo>
                  <a:pt x="2027047" y="183212"/>
                </a:lnTo>
                <a:lnTo>
                  <a:pt x="2041245" y="166884"/>
                </a:lnTo>
                <a:lnTo>
                  <a:pt x="2061006" y="156614"/>
                </a:lnTo>
                <a:lnTo>
                  <a:pt x="2085733" y="153047"/>
                </a:lnTo>
                <a:lnTo>
                  <a:pt x="2173110" y="153047"/>
                </a:lnTo>
                <a:lnTo>
                  <a:pt x="2165048" y="140871"/>
                </a:lnTo>
                <a:lnTo>
                  <a:pt x="2131500" y="121224"/>
                </a:lnTo>
                <a:lnTo>
                  <a:pt x="2085733" y="114388"/>
                </a:lnTo>
                <a:close/>
              </a:path>
              <a:path w="3580765" h="475615">
                <a:moveTo>
                  <a:pt x="1839455" y="158343"/>
                </a:moveTo>
                <a:lnTo>
                  <a:pt x="1793379" y="158343"/>
                </a:lnTo>
                <a:lnTo>
                  <a:pt x="1793464" y="296583"/>
                </a:lnTo>
                <a:lnTo>
                  <a:pt x="1798684" y="329547"/>
                </a:lnTo>
                <a:lnTo>
                  <a:pt x="1814366" y="354704"/>
                </a:lnTo>
                <a:lnTo>
                  <a:pt x="1840078" y="370526"/>
                </a:lnTo>
                <a:lnTo>
                  <a:pt x="1875472" y="376021"/>
                </a:lnTo>
                <a:lnTo>
                  <a:pt x="1904775" y="371428"/>
                </a:lnTo>
                <a:lnTo>
                  <a:pt x="1927971" y="357949"/>
                </a:lnTo>
                <a:lnTo>
                  <a:pt x="1944513" y="336030"/>
                </a:lnTo>
                <a:lnTo>
                  <a:pt x="1944593" y="335775"/>
                </a:lnTo>
                <a:lnTo>
                  <a:pt x="1873885" y="335775"/>
                </a:lnTo>
                <a:lnTo>
                  <a:pt x="1860457" y="333475"/>
                </a:lnTo>
                <a:lnTo>
                  <a:pt x="1849514" y="326504"/>
                </a:lnTo>
                <a:lnTo>
                  <a:pt x="1842152" y="314772"/>
                </a:lnTo>
                <a:lnTo>
                  <a:pt x="1839455" y="298170"/>
                </a:lnTo>
                <a:lnTo>
                  <a:pt x="1839455" y="158343"/>
                </a:lnTo>
                <a:close/>
              </a:path>
              <a:path w="3580765" h="475615">
                <a:moveTo>
                  <a:pt x="1911489" y="296583"/>
                </a:moveTo>
                <a:lnTo>
                  <a:pt x="1906803" y="314322"/>
                </a:lnTo>
                <a:lnTo>
                  <a:pt x="1899035" y="326507"/>
                </a:lnTo>
                <a:lnTo>
                  <a:pt x="1888101" y="333523"/>
                </a:lnTo>
                <a:lnTo>
                  <a:pt x="1873885" y="335775"/>
                </a:lnTo>
                <a:lnTo>
                  <a:pt x="1944593" y="335775"/>
                </a:lnTo>
                <a:lnTo>
                  <a:pt x="1953856" y="306120"/>
                </a:lnTo>
                <a:lnTo>
                  <a:pt x="1911489" y="296583"/>
                </a:lnTo>
                <a:close/>
              </a:path>
              <a:path w="3580765" h="475615">
                <a:moveTo>
                  <a:pt x="1929485" y="119684"/>
                </a:moveTo>
                <a:lnTo>
                  <a:pt x="1743595" y="119684"/>
                </a:lnTo>
                <a:lnTo>
                  <a:pt x="1743595" y="158343"/>
                </a:lnTo>
                <a:lnTo>
                  <a:pt x="1929485" y="158343"/>
                </a:lnTo>
                <a:lnTo>
                  <a:pt x="1929485" y="119684"/>
                </a:lnTo>
                <a:close/>
              </a:path>
              <a:path w="3580765" h="475615">
                <a:moveTo>
                  <a:pt x="1839455" y="41833"/>
                </a:moveTo>
                <a:lnTo>
                  <a:pt x="1793379" y="41833"/>
                </a:lnTo>
                <a:lnTo>
                  <a:pt x="1793379" y="119684"/>
                </a:lnTo>
                <a:lnTo>
                  <a:pt x="1839455" y="119684"/>
                </a:lnTo>
                <a:lnTo>
                  <a:pt x="1839455" y="41833"/>
                </a:lnTo>
                <a:close/>
              </a:path>
              <a:path w="3580765" h="475615">
                <a:moveTo>
                  <a:pt x="1544980" y="119684"/>
                </a:moveTo>
                <a:lnTo>
                  <a:pt x="1499425" y="119684"/>
                </a:lnTo>
                <a:lnTo>
                  <a:pt x="1499425" y="370725"/>
                </a:lnTo>
                <a:lnTo>
                  <a:pt x="1544980" y="370725"/>
                </a:lnTo>
                <a:lnTo>
                  <a:pt x="1544980" y="233032"/>
                </a:lnTo>
                <a:lnTo>
                  <a:pt x="1550433" y="199774"/>
                </a:lnTo>
                <a:lnTo>
                  <a:pt x="1565170" y="175159"/>
                </a:lnTo>
                <a:lnTo>
                  <a:pt x="1585937" y="160464"/>
                </a:lnTo>
                <a:lnTo>
                  <a:pt x="1544980" y="160464"/>
                </a:lnTo>
                <a:lnTo>
                  <a:pt x="1544980" y="119684"/>
                </a:lnTo>
                <a:close/>
              </a:path>
              <a:path w="3580765" h="475615">
                <a:moveTo>
                  <a:pt x="1701451" y="154635"/>
                </a:moveTo>
                <a:lnTo>
                  <a:pt x="1612773" y="154635"/>
                </a:lnTo>
                <a:lnTo>
                  <a:pt x="1636678" y="158806"/>
                </a:lnTo>
                <a:lnTo>
                  <a:pt x="1654673" y="171321"/>
                </a:lnTo>
                <a:lnTo>
                  <a:pt x="1666015" y="192177"/>
                </a:lnTo>
                <a:lnTo>
                  <a:pt x="1669961" y="221373"/>
                </a:lnTo>
                <a:lnTo>
                  <a:pt x="1669961" y="370725"/>
                </a:lnTo>
                <a:lnTo>
                  <a:pt x="1716049" y="370725"/>
                </a:lnTo>
                <a:lnTo>
                  <a:pt x="1716049" y="207606"/>
                </a:lnTo>
                <a:lnTo>
                  <a:pt x="1709602" y="167790"/>
                </a:lnTo>
                <a:lnTo>
                  <a:pt x="1701451" y="154635"/>
                </a:lnTo>
                <a:close/>
              </a:path>
              <a:path w="3580765" h="475615">
                <a:moveTo>
                  <a:pt x="1627593" y="114388"/>
                </a:moveTo>
                <a:lnTo>
                  <a:pt x="1602173" y="117493"/>
                </a:lnTo>
                <a:lnTo>
                  <a:pt x="1579533" y="126506"/>
                </a:lnTo>
                <a:lnTo>
                  <a:pt x="1560271" y="140979"/>
                </a:lnTo>
                <a:lnTo>
                  <a:pt x="1544980" y="160464"/>
                </a:lnTo>
                <a:lnTo>
                  <a:pt x="1585937" y="160464"/>
                </a:lnTo>
                <a:lnTo>
                  <a:pt x="1586760" y="159882"/>
                </a:lnTo>
                <a:lnTo>
                  <a:pt x="1612773" y="154635"/>
                </a:lnTo>
                <a:lnTo>
                  <a:pt x="1701451" y="154635"/>
                </a:lnTo>
                <a:lnTo>
                  <a:pt x="1691486" y="138552"/>
                </a:lnTo>
                <a:lnTo>
                  <a:pt x="1663537" y="120537"/>
                </a:lnTo>
                <a:lnTo>
                  <a:pt x="1627593" y="114388"/>
                </a:lnTo>
                <a:close/>
              </a:path>
              <a:path w="3580765" h="475615">
                <a:moveTo>
                  <a:pt x="1329944" y="114388"/>
                </a:moveTo>
                <a:lnTo>
                  <a:pt x="1277903" y="124401"/>
                </a:lnTo>
                <a:lnTo>
                  <a:pt x="1237783" y="151992"/>
                </a:lnTo>
                <a:lnTo>
                  <a:pt x="1211964" y="193486"/>
                </a:lnTo>
                <a:lnTo>
                  <a:pt x="1202829" y="245211"/>
                </a:lnTo>
                <a:lnTo>
                  <a:pt x="1211964" y="296929"/>
                </a:lnTo>
                <a:lnTo>
                  <a:pt x="1237783" y="338420"/>
                </a:lnTo>
                <a:lnTo>
                  <a:pt x="1277903" y="366008"/>
                </a:lnTo>
                <a:lnTo>
                  <a:pt x="1329944" y="376021"/>
                </a:lnTo>
                <a:lnTo>
                  <a:pt x="1382060" y="366008"/>
                </a:lnTo>
                <a:lnTo>
                  <a:pt x="1422360" y="338420"/>
                </a:lnTo>
                <a:lnTo>
                  <a:pt x="1424678" y="334721"/>
                </a:lnTo>
                <a:lnTo>
                  <a:pt x="1329944" y="334721"/>
                </a:lnTo>
                <a:lnTo>
                  <a:pt x="1297701" y="328182"/>
                </a:lnTo>
                <a:lnTo>
                  <a:pt x="1272212" y="309826"/>
                </a:lnTo>
                <a:lnTo>
                  <a:pt x="1255463" y="281539"/>
                </a:lnTo>
                <a:lnTo>
                  <a:pt x="1249438" y="245211"/>
                </a:lnTo>
                <a:lnTo>
                  <a:pt x="1255463" y="209103"/>
                </a:lnTo>
                <a:lnTo>
                  <a:pt x="1272212" y="180792"/>
                </a:lnTo>
                <a:lnTo>
                  <a:pt x="1297701" y="162313"/>
                </a:lnTo>
                <a:lnTo>
                  <a:pt x="1329944" y="155701"/>
                </a:lnTo>
                <a:lnTo>
                  <a:pt x="1424869" y="155701"/>
                </a:lnTo>
                <a:lnTo>
                  <a:pt x="1422555" y="151992"/>
                </a:lnTo>
                <a:lnTo>
                  <a:pt x="1382280" y="124401"/>
                </a:lnTo>
                <a:lnTo>
                  <a:pt x="1329944" y="114388"/>
                </a:lnTo>
                <a:close/>
              </a:path>
              <a:path w="3580765" h="475615">
                <a:moveTo>
                  <a:pt x="1424869" y="155701"/>
                </a:moveTo>
                <a:lnTo>
                  <a:pt x="1329944" y="155701"/>
                </a:lnTo>
                <a:lnTo>
                  <a:pt x="1362403" y="162313"/>
                </a:lnTo>
                <a:lnTo>
                  <a:pt x="1387863" y="180792"/>
                </a:lnTo>
                <a:lnTo>
                  <a:pt x="1404487" y="209103"/>
                </a:lnTo>
                <a:lnTo>
                  <a:pt x="1410436" y="245211"/>
                </a:lnTo>
                <a:lnTo>
                  <a:pt x="1404487" y="281539"/>
                </a:lnTo>
                <a:lnTo>
                  <a:pt x="1387863" y="309826"/>
                </a:lnTo>
                <a:lnTo>
                  <a:pt x="1362403" y="328182"/>
                </a:lnTo>
                <a:lnTo>
                  <a:pt x="1329944" y="334721"/>
                </a:lnTo>
                <a:lnTo>
                  <a:pt x="1424678" y="334721"/>
                </a:lnTo>
                <a:lnTo>
                  <a:pt x="1448360" y="296929"/>
                </a:lnTo>
                <a:lnTo>
                  <a:pt x="1457579" y="245211"/>
                </a:lnTo>
                <a:lnTo>
                  <a:pt x="1448433" y="193486"/>
                </a:lnTo>
                <a:lnTo>
                  <a:pt x="1424869" y="155701"/>
                </a:lnTo>
                <a:close/>
              </a:path>
              <a:path w="3580765" h="475615">
                <a:moveTo>
                  <a:pt x="1050810" y="114388"/>
                </a:moveTo>
                <a:lnTo>
                  <a:pt x="1002740" y="123782"/>
                </a:lnTo>
                <a:lnTo>
                  <a:pt x="962564" y="150207"/>
                </a:lnTo>
                <a:lnTo>
                  <a:pt x="934999" y="191032"/>
                </a:lnTo>
                <a:lnTo>
                  <a:pt x="924763" y="243624"/>
                </a:lnTo>
                <a:lnTo>
                  <a:pt x="930852" y="287897"/>
                </a:lnTo>
                <a:lnTo>
                  <a:pt x="948305" y="324545"/>
                </a:lnTo>
                <a:lnTo>
                  <a:pt x="975901" y="352295"/>
                </a:lnTo>
                <a:lnTo>
                  <a:pt x="1012420" y="369878"/>
                </a:lnTo>
                <a:lnTo>
                  <a:pt x="1056640" y="376021"/>
                </a:lnTo>
                <a:lnTo>
                  <a:pt x="1099968" y="369467"/>
                </a:lnTo>
                <a:lnTo>
                  <a:pt x="1135949" y="350202"/>
                </a:lnTo>
                <a:lnTo>
                  <a:pt x="1148383" y="335775"/>
                </a:lnTo>
                <a:lnTo>
                  <a:pt x="1055585" y="335775"/>
                </a:lnTo>
                <a:lnTo>
                  <a:pt x="1023547" y="329493"/>
                </a:lnTo>
                <a:lnTo>
                  <a:pt x="995930" y="311345"/>
                </a:lnTo>
                <a:lnTo>
                  <a:pt x="976558" y="282373"/>
                </a:lnTo>
                <a:lnTo>
                  <a:pt x="969251" y="243624"/>
                </a:lnTo>
                <a:lnTo>
                  <a:pt x="976773" y="204023"/>
                </a:lnTo>
                <a:lnTo>
                  <a:pt x="996064" y="176288"/>
                </a:lnTo>
                <a:lnTo>
                  <a:pt x="1022207" y="159974"/>
                </a:lnTo>
                <a:lnTo>
                  <a:pt x="1050290" y="154635"/>
                </a:lnTo>
                <a:lnTo>
                  <a:pt x="1141948" y="154635"/>
                </a:lnTo>
                <a:lnTo>
                  <a:pt x="1127145" y="138025"/>
                </a:lnTo>
                <a:lnTo>
                  <a:pt x="1092775" y="120422"/>
                </a:lnTo>
                <a:lnTo>
                  <a:pt x="1050810" y="114388"/>
                </a:lnTo>
                <a:close/>
              </a:path>
              <a:path w="3580765" h="475615">
                <a:moveTo>
                  <a:pt x="1138732" y="260565"/>
                </a:moveTo>
                <a:lnTo>
                  <a:pt x="1129241" y="290416"/>
                </a:lnTo>
                <a:lnTo>
                  <a:pt x="1113247" y="314258"/>
                </a:lnTo>
                <a:lnTo>
                  <a:pt x="1089208" y="330056"/>
                </a:lnTo>
                <a:lnTo>
                  <a:pt x="1055585" y="335775"/>
                </a:lnTo>
                <a:lnTo>
                  <a:pt x="1148383" y="335775"/>
                </a:lnTo>
                <a:lnTo>
                  <a:pt x="1162994" y="318821"/>
                </a:lnTo>
                <a:lnTo>
                  <a:pt x="1179512" y="275920"/>
                </a:lnTo>
                <a:lnTo>
                  <a:pt x="1138732" y="260565"/>
                </a:lnTo>
                <a:close/>
              </a:path>
              <a:path w="3580765" h="475615">
                <a:moveTo>
                  <a:pt x="1141948" y="154635"/>
                </a:moveTo>
                <a:lnTo>
                  <a:pt x="1050290" y="154635"/>
                </a:lnTo>
                <a:lnTo>
                  <a:pt x="1078346" y="158972"/>
                </a:lnTo>
                <a:lnTo>
                  <a:pt x="1100399" y="171453"/>
                </a:lnTo>
                <a:lnTo>
                  <a:pt x="1116196" y="191282"/>
                </a:lnTo>
                <a:lnTo>
                  <a:pt x="1125486" y="217665"/>
                </a:lnTo>
                <a:lnTo>
                  <a:pt x="1167333" y="204952"/>
                </a:lnTo>
                <a:lnTo>
                  <a:pt x="1152478" y="166450"/>
                </a:lnTo>
                <a:lnTo>
                  <a:pt x="1141948" y="154635"/>
                </a:lnTo>
                <a:close/>
              </a:path>
              <a:path w="3580765" h="475615">
                <a:moveTo>
                  <a:pt x="600621" y="119684"/>
                </a:moveTo>
                <a:lnTo>
                  <a:pt x="550837" y="119684"/>
                </a:lnTo>
                <a:lnTo>
                  <a:pt x="646696" y="338416"/>
                </a:lnTo>
                <a:lnTo>
                  <a:pt x="584733" y="475589"/>
                </a:lnTo>
                <a:lnTo>
                  <a:pt x="633463" y="475589"/>
                </a:lnTo>
                <a:lnTo>
                  <a:pt x="719712" y="284924"/>
                </a:lnTo>
                <a:lnTo>
                  <a:pt x="671055" y="284924"/>
                </a:lnTo>
                <a:lnTo>
                  <a:pt x="600621" y="119684"/>
                </a:lnTo>
                <a:close/>
              </a:path>
              <a:path w="3580765" h="475615">
                <a:moveTo>
                  <a:pt x="794461" y="119684"/>
                </a:moveTo>
                <a:lnTo>
                  <a:pt x="745744" y="119684"/>
                </a:lnTo>
                <a:lnTo>
                  <a:pt x="671055" y="284924"/>
                </a:lnTo>
                <a:lnTo>
                  <a:pt x="719712" y="284924"/>
                </a:lnTo>
                <a:lnTo>
                  <a:pt x="794461" y="119684"/>
                </a:lnTo>
                <a:close/>
              </a:path>
              <a:path w="3580765" h="475615">
                <a:moveTo>
                  <a:pt x="428485" y="114388"/>
                </a:moveTo>
                <a:lnTo>
                  <a:pt x="379168" y="124527"/>
                </a:lnTo>
                <a:lnTo>
                  <a:pt x="341423" y="152193"/>
                </a:lnTo>
                <a:lnTo>
                  <a:pt x="317285" y="193266"/>
                </a:lnTo>
                <a:lnTo>
                  <a:pt x="308787" y="243624"/>
                </a:lnTo>
                <a:lnTo>
                  <a:pt x="314884" y="288917"/>
                </a:lnTo>
                <a:lnTo>
                  <a:pt x="332141" y="325692"/>
                </a:lnTo>
                <a:lnTo>
                  <a:pt x="359007" y="353060"/>
                </a:lnTo>
                <a:lnTo>
                  <a:pt x="393933" y="370133"/>
                </a:lnTo>
                <a:lnTo>
                  <a:pt x="435368" y="376021"/>
                </a:lnTo>
                <a:lnTo>
                  <a:pt x="476074" y="370212"/>
                </a:lnTo>
                <a:lnTo>
                  <a:pt x="507992" y="353777"/>
                </a:lnTo>
                <a:lnTo>
                  <a:pt x="524661" y="335775"/>
                </a:lnTo>
                <a:lnTo>
                  <a:pt x="435368" y="335775"/>
                </a:lnTo>
                <a:lnTo>
                  <a:pt x="405517" y="330744"/>
                </a:lnTo>
                <a:lnTo>
                  <a:pt x="380085" y="315385"/>
                </a:lnTo>
                <a:lnTo>
                  <a:pt x="362302" y="289301"/>
                </a:lnTo>
                <a:lnTo>
                  <a:pt x="355396" y="252094"/>
                </a:lnTo>
                <a:lnTo>
                  <a:pt x="537057" y="252094"/>
                </a:lnTo>
                <a:lnTo>
                  <a:pt x="538448" y="244835"/>
                </a:lnTo>
                <a:lnTo>
                  <a:pt x="539440" y="237329"/>
                </a:lnTo>
                <a:lnTo>
                  <a:pt x="540034" y="229526"/>
                </a:lnTo>
                <a:lnTo>
                  <a:pt x="540232" y="221373"/>
                </a:lnTo>
                <a:lnTo>
                  <a:pt x="539847" y="219252"/>
                </a:lnTo>
                <a:lnTo>
                  <a:pt x="355396" y="219252"/>
                </a:lnTo>
                <a:lnTo>
                  <a:pt x="363604" y="192177"/>
                </a:lnTo>
                <a:lnTo>
                  <a:pt x="379358" y="171851"/>
                </a:lnTo>
                <a:lnTo>
                  <a:pt x="401270" y="159072"/>
                </a:lnTo>
                <a:lnTo>
                  <a:pt x="427951" y="154635"/>
                </a:lnTo>
                <a:lnTo>
                  <a:pt x="517202" y="154635"/>
                </a:lnTo>
                <a:lnTo>
                  <a:pt x="509185" y="142854"/>
                </a:lnTo>
                <a:lnTo>
                  <a:pt x="473876" y="121720"/>
                </a:lnTo>
                <a:lnTo>
                  <a:pt x="428485" y="114388"/>
                </a:lnTo>
                <a:close/>
              </a:path>
              <a:path w="3580765" h="475615">
                <a:moveTo>
                  <a:pt x="507923" y="279628"/>
                </a:moveTo>
                <a:lnTo>
                  <a:pt x="498155" y="303151"/>
                </a:lnTo>
                <a:lnTo>
                  <a:pt x="482971" y="320813"/>
                </a:lnTo>
                <a:lnTo>
                  <a:pt x="462125" y="331919"/>
                </a:lnTo>
                <a:lnTo>
                  <a:pt x="435368" y="335775"/>
                </a:lnTo>
                <a:lnTo>
                  <a:pt x="524661" y="335775"/>
                </a:lnTo>
                <a:lnTo>
                  <a:pt x="531668" y="328208"/>
                </a:lnTo>
                <a:lnTo>
                  <a:pt x="547649" y="294995"/>
                </a:lnTo>
                <a:lnTo>
                  <a:pt x="507923" y="279628"/>
                </a:lnTo>
                <a:close/>
              </a:path>
              <a:path w="3580765" h="475615">
                <a:moveTo>
                  <a:pt x="517202" y="154635"/>
                </a:moveTo>
                <a:lnTo>
                  <a:pt x="427951" y="154635"/>
                </a:lnTo>
                <a:lnTo>
                  <a:pt x="453430" y="158211"/>
                </a:lnTo>
                <a:lnTo>
                  <a:pt x="474887" y="168938"/>
                </a:lnTo>
                <a:lnTo>
                  <a:pt x="489691" y="186814"/>
                </a:lnTo>
                <a:lnTo>
                  <a:pt x="495211" y="211835"/>
                </a:lnTo>
                <a:lnTo>
                  <a:pt x="495211" y="214490"/>
                </a:lnTo>
                <a:lnTo>
                  <a:pt x="494690" y="216611"/>
                </a:lnTo>
                <a:lnTo>
                  <a:pt x="494690" y="219252"/>
                </a:lnTo>
                <a:lnTo>
                  <a:pt x="539847" y="219252"/>
                </a:lnTo>
                <a:lnTo>
                  <a:pt x="532082" y="176502"/>
                </a:lnTo>
                <a:lnTo>
                  <a:pt x="517202" y="154635"/>
                </a:lnTo>
                <a:close/>
              </a:path>
              <a:path w="3580765" h="475615">
                <a:moveTo>
                  <a:pt x="48729" y="0"/>
                </a:moveTo>
                <a:lnTo>
                  <a:pt x="0" y="0"/>
                </a:lnTo>
                <a:lnTo>
                  <a:pt x="0" y="370725"/>
                </a:lnTo>
                <a:lnTo>
                  <a:pt x="48729" y="370725"/>
                </a:lnTo>
                <a:lnTo>
                  <a:pt x="48729" y="263740"/>
                </a:lnTo>
                <a:lnTo>
                  <a:pt x="110615" y="198069"/>
                </a:lnTo>
                <a:lnTo>
                  <a:pt x="48729" y="198069"/>
                </a:lnTo>
                <a:lnTo>
                  <a:pt x="48729" y="0"/>
                </a:lnTo>
                <a:close/>
              </a:path>
              <a:path w="3580765" h="475615">
                <a:moveTo>
                  <a:pt x="182783" y="181127"/>
                </a:moveTo>
                <a:lnTo>
                  <a:pt x="126580" y="181127"/>
                </a:lnTo>
                <a:lnTo>
                  <a:pt x="244690" y="370725"/>
                </a:lnTo>
                <a:lnTo>
                  <a:pt x="302945" y="370725"/>
                </a:lnTo>
                <a:lnTo>
                  <a:pt x="182783" y="181127"/>
                </a:lnTo>
                <a:close/>
              </a:path>
              <a:path w="3580765" h="475615">
                <a:moveTo>
                  <a:pt x="296062" y="0"/>
                </a:moveTo>
                <a:lnTo>
                  <a:pt x="233045" y="0"/>
                </a:lnTo>
                <a:lnTo>
                  <a:pt x="48729" y="198069"/>
                </a:lnTo>
                <a:lnTo>
                  <a:pt x="110615" y="198069"/>
                </a:lnTo>
                <a:lnTo>
                  <a:pt x="126580" y="181127"/>
                </a:lnTo>
                <a:lnTo>
                  <a:pt x="182783" y="181127"/>
                </a:lnTo>
                <a:lnTo>
                  <a:pt x="159956" y="145110"/>
                </a:lnTo>
                <a:lnTo>
                  <a:pt x="296062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claims@fidelitylife.co.nz" TargetMode="External"/><Relationship Id="rId13" Type="http://schemas.openxmlformats.org/officeDocument/2006/relationships/hyperlink" Target="mailto:commission@fidelitylife.co.nz" TargetMode="External"/><Relationship Id="rId3" Type="http://schemas.openxmlformats.org/officeDocument/2006/relationships/image" Target="../media/image8.png"/><Relationship Id="rId7" Type="http://schemas.openxmlformats.org/officeDocument/2006/relationships/hyperlink" Target="mailto:newbusiness@fidelitylife.co.nz" TargetMode="External"/><Relationship Id="rId12" Type="http://schemas.openxmlformats.org/officeDocument/2006/relationships/hyperlink" Target="mailto:grouprisk@fidelitylife.co.nz" TargetMode="External"/><Relationship Id="rId17" Type="http://schemas.openxmlformats.org/officeDocument/2006/relationships/hyperlink" Target="mailto:helle.vaughan@fidelitylife.co.nz" TargetMode="External"/><Relationship Id="rId2" Type="http://schemas.openxmlformats.org/officeDocument/2006/relationships/image" Target="../media/image7.png"/><Relationship Id="rId16" Type="http://schemas.openxmlformats.org/officeDocument/2006/relationships/hyperlink" Target="mailto:michelle.vaughan@fidelitylife.co.nz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haylee.edwards@fidelitylife.co.nz" TargetMode="External"/><Relationship Id="rId11" Type="http://schemas.openxmlformats.org/officeDocument/2006/relationships/hyperlink" Target="mailto:retention@fidelitylife.co.nz" TargetMode="External"/><Relationship Id="rId5" Type="http://schemas.openxmlformats.org/officeDocument/2006/relationships/hyperlink" Target="mailto:darryl.fale@fidelitylife.co.nz" TargetMode="External"/><Relationship Id="rId15" Type="http://schemas.openxmlformats.org/officeDocument/2006/relationships/hyperlink" Target="mailto:michelle.o%27connell@fidelitylife.co.nz" TargetMode="External"/><Relationship Id="rId10" Type="http://schemas.openxmlformats.org/officeDocument/2006/relationships/hyperlink" Target="mailto:customerservice@fidelitylife.co.nz" TargetMode="External"/><Relationship Id="rId4" Type="http://schemas.openxmlformats.org/officeDocument/2006/relationships/hyperlink" Target="mailto:kenny.kaushish@fidelitylife.co.nz" TargetMode="External"/><Relationship Id="rId9" Type="http://schemas.openxmlformats.org/officeDocument/2006/relationships/hyperlink" Target="mailto:admin.services@fidelitylife.co.nz" TargetMode="External"/><Relationship Id="rId14" Type="http://schemas.openxmlformats.org/officeDocument/2006/relationships/hyperlink" Target="mailto:advisercare@fidelitylife.co.n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4597" y="756293"/>
            <a:ext cx="362013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110" dirty="0">
                <a:solidFill>
                  <a:srgbClr val="001D2D"/>
                </a:solidFill>
                <a:latin typeface="Arial"/>
                <a:cs typeface="Arial"/>
              </a:rPr>
              <a:t>0800</a:t>
            </a:r>
            <a:r>
              <a:rPr sz="2200" spc="-175" dirty="0">
                <a:solidFill>
                  <a:srgbClr val="001D2D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001D2D"/>
                </a:solidFill>
                <a:latin typeface="Arial"/>
                <a:cs typeface="Arial"/>
              </a:rPr>
              <a:t>88</a:t>
            </a:r>
            <a:r>
              <a:rPr sz="2200" spc="-170" dirty="0">
                <a:solidFill>
                  <a:srgbClr val="001D2D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001D2D"/>
                </a:solidFill>
                <a:latin typeface="Arial"/>
                <a:cs typeface="Arial"/>
              </a:rPr>
              <a:t>22</a:t>
            </a:r>
            <a:r>
              <a:rPr sz="2200" spc="-170" dirty="0">
                <a:solidFill>
                  <a:srgbClr val="001D2D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001D2D"/>
                </a:solidFill>
                <a:latin typeface="Arial"/>
                <a:cs typeface="Arial"/>
              </a:rPr>
              <a:t>88</a:t>
            </a:r>
            <a:r>
              <a:rPr sz="2200" spc="405" dirty="0">
                <a:solidFill>
                  <a:srgbClr val="001D2D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001D2D"/>
                </a:solidFill>
                <a:latin typeface="Arial"/>
                <a:cs typeface="Arial"/>
              </a:rPr>
              <a:t>|</a:t>
            </a:r>
            <a:r>
              <a:rPr sz="2200" spc="400" dirty="0">
                <a:solidFill>
                  <a:srgbClr val="001D2D"/>
                </a:solidFill>
                <a:latin typeface="Arial"/>
                <a:cs typeface="Arial"/>
              </a:rPr>
              <a:t> </a:t>
            </a:r>
            <a:r>
              <a:rPr sz="2200" spc="105" dirty="0">
                <a:solidFill>
                  <a:srgbClr val="001D2D"/>
                </a:solidFill>
                <a:latin typeface="Arial"/>
                <a:cs typeface="Arial"/>
              </a:rPr>
              <a:t>09</a:t>
            </a:r>
            <a:r>
              <a:rPr sz="2200" spc="-170" dirty="0">
                <a:solidFill>
                  <a:srgbClr val="001D2D"/>
                </a:solidFill>
                <a:latin typeface="Arial"/>
                <a:cs typeface="Arial"/>
              </a:rPr>
              <a:t> </a:t>
            </a:r>
            <a:r>
              <a:rPr sz="2200" spc="-55" dirty="0">
                <a:solidFill>
                  <a:srgbClr val="001D2D"/>
                </a:solidFill>
                <a:latin typeface="Arial"/>
                <a:cs typeface="Arial"/>
              </a:rPr>
              <a:t>373</a:t>
            </a:r>
            <a:r>
              <a:rPr sz="2200" spc="-170" dirty="0">
                <a:solidFill>
                  <a:srgbClr val="001D2D"/>
                </a:solidFill>
                <a:latin typeface="Arial"/>
                <a:cs typeface="Arial"/>
              </a:rPr>
              <a:t> </a:t>
            </a:r>
            <a:r>
              <a:rPr sz="2200" spc="-55" dirty="0">
                <a:solidFill>
                  <a:srgbClr val="001D2D"/>
                </a:solidFill>
                <a:latin typeface="Arial"/>
                <a:cs typeface="Arial"/>
              </a:rPr>
              <a:t>4914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7065" y="283256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22098" y="4953"/>
                </a:moveTo>
                <a:lnTo>
                  <a:pt x="17259" y="0"/>
                </a:lnTo>
                <a:lnTo>
                  <a:pt x="4826" y="0"/>
                </a:lnTo>
                <a:lnTo>
                  <a:pt x="0" y="4953"/>
                </a:lnTo>
                <a:lnTo>
                  <a:pt x="0" y="11112"/>
                </a:lnTo>
                <a:lnTo>
                  <a:pt x="0" y="17272"/>
                </a:lnTo>
                <a:lnTo>
                  <a:pt x="4826" y="22136"/>
                </a:lnTo>
                <a:lnTo>
                  <a:pt x="17259" y="22136"/>
                </a:lnTo>
                <a:lnTo>
                  <a:pt x="22098" y="17297"/>
                </a:lnTo>
                <a:lnTo>
                  <a:pt x="22098" y="4991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635375" y="3264127"/>
            <a:ext cx="1788160" cy="246379"/>
            <a:chOff x="3635375" y="3264127"/>
            <a:chExt cx="1788160" cy="246379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35375" y="3264127"/>
              <a:ext cx="1787575" cy="11082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41381" y="3400650"/>
              <a:ext cx="1655711" cy="109626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3645255" y="3530955"/>
            <a:ext cx="1781175" cy="52832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950" spc="-110" dirty="0">
                <a:solidFill>
                  <a:srgbClr val="001D2D"/>
                </a:solidFill>
                <a:latin typeface="Arial Black"/>
                <a:cs typeface="Arial Black"/>
              </a:rPr>
              <a:t>Kenny</a:t>
            </a:r>
            <a:r>
              <a:rPr sz="950" spc="-70" dirty="0">
                <a:solidFill>
                  <a:srgbClr val="001D2D"/>
                </a:solidFill>
                <a:latin typeface="Arial Black"/>
                <a:cs typeface="Arial Black"/>
              </a:rPr>
              <a:t> </a:t>
            </a:r>
            <a:r>
              <a:rPr sz="950" spc="-10" dirty="0">
                <a:solidFill>
                  <a:srgbClr val="001D2D"/>
                </a:solidFill>
                <a:latin typeface="Arial Black"/>
                <a:cs typeface="Arial Black"/>
              </a:rPr>
              <a:t>Kaushish</a:t>
            </a:r>
            <a:endParaRPr sz="950" dirty="0">
              <a:latin typeface="Arial Black"/>
              <a:cs typeface="Arial Black"/>
            </a:endParaRPr>
          </a:p>
          <a:p>
            <a:pPr marL="12700" marR="5080">
              <a:lnSpc>
                <a:spcPct val="114799"/>
              </a:lnSpc>
              <a:spcBef>
                <a:spcPts val="15"/>
              </a:spcBef>
            </a:pPr>
            <a:r>
              <a:rPr sz="950" spc="-25" dirty="0">
                <a:solidFill>
                  <a:srgbClr val="001C2C"/>
                </a:solidFill>
                <a:latin typeface="Arial"/>
                <a:cs typeface="Arial"/>
              </a:rPr>
              <a:t>Business</a:t>
            </a:r>
            <a:r>
              <a:rPr sz="950" spc="-5" dirty="0">
                <a:solidFill>
                  <a:srgbClr val="001C2C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001C2C"/>
                </a:solidFill>
                <a:latin typeface="Arial"/>
                <a:cs typeface="Arial"/>
              </a:rPr>
              <a:t>Manager </a:t>
            </a:r>
            <a:r>
              <a:rPr sz="950" spc="-25" dirty="0">
                <a:solidFill>
                  <a:srgbClr val="001C2C"/>
                </a:solidFill>
                <a:latin typeface="Arial"/>
                <a:cs typeface="Arial"/>
              </a:rPr>
              <a:t>021</a:t>
            </a:r>
            <a:r>
              <a:rPr sz="950" dirty="0">
                <a:solidFill>
                  <a:srgbClr val="001C2C"/>
                </a:solidFill>
                <a:latin typeface="Arial"/>
                <a:cs typeface="Arial"/>
              </a:rPr>
              <a:t> </a:t>
            </a:r>
            <a:r>
              <a:rPr sz="950" spc="-50" dirty="0">
                <a:solidFill>
                  <a:srgbClr val="001C2C"/>
                </a:solidFill>
                <a:latin typeface="Arial"/>
                <a:cs typeface="Arial"/>
              </a:rPr>
              <a:t>221</a:t>
            </a:r>
            <a:r>
              <a:rPr sz="950" dirty="0">
                <a:solidFill>
                  <a:srgbClr val="001C2C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001C2C"/>
                </a:solidFill>
                <a:latin typeface="Arial"/>
                <a:cs typeface="Arial"/>
              </a:rPr>
              <a:t>7682 </a:t>
            </a:r>
            <a:r>
              <a:rPr sz="950" spc="-10" dirty="0">
                <a:solidFill>
                  <a:srgbClr val="001C2C"/>
                </a:solidFill>
                <a:latin typeface="Arial"/>
                <a:cs typeface="Arial"/>
                <a:hlinkClick r:id="rId4"/>
              </a:rPr>
              <a:t>kenny.kaushish@fidelitylife.co.nz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30205" y="4204032"/>
            <a:ext cx="1727200" cy="781050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1150" spc="-95" dirty="0">
                <a:solidFill>
                  <a:srgbClr val="F58020"/>
                </a:solidFill>
                <a:latin typeface="Arial Black"/>
                <a:cs typeface="Arial Black"/>
              </a:rPr>
              <a:t>Waikato</a:t>
            </a:r>
            <a:r>
              <a:rPr sz="1150" spc="-90" dirty="0">
                <a:solidFill>
                  <a:srgbClr val="F58020"/>
                </a:solidFill>
                <a:latin typeface="Arial Black"/>
                <a:cs typeface="Arial Black"/>
              </a:rPr>
              <a:t> &amp; </a:t>
            </a:r>
            <a:r>
              <a:rPr sz="1150" spc="-120" dirty="0">
                <a:solidFill>
                  <a:srgbClr val="F58020"/>
                </a:solidFill>
                <a:latin typeface="Arial Black"/>
                <a:cs typeface="Arial Black"/>
              </a:rPr>
              <a:t>Bay</a:t>
            </a:r>
            <a:r>
              <a:rPr sz="1150" spc="-90" dirty="0">
                <a:solidFill>
                  <a:srgbClr val="F58020"/>
                </a:solidFill>
                <a:latin typeface="Arial Black"/>
                <a:cs typeface="Arial Black"/>
              </a:rPr>
              <a:t> </a:t>
            </a:r>
            <a:r>
              <a:rPr sz="1150" spc="-55" dirty="0">
                <a:solidFill>
                  <a:srgbClr val="F58020"/>
                </a:solidFill>
                <a:latin typeface="Arial Black"/>
                <a:cs typeface="Arial Black"/>
              </a:rPr>
              <a:t>of</a:t>
            </a:r>
            <a:r>
              <a:rPr sz="1150" spc="-90" dirty="0">
                <a:solidFill>
                  <a:srgbClr val="F58020"/>
                </a:solidFill>
                <a:latin typeface="Arial Black"/>
                <a:cs typeface="Arial Black"/>
              </a:rPr>
              <a:t> </a:t>
            </a:r>
            <a:r>
              <a:rPr sz="1150" spc="-35" dirty="0">
                <a:solidFill>
                  <a:srgbClr val="F58020"/>
                </a:solidFill>
                <a:latin typeface="Arial Black"/>
                <a:cs typeface="Arial Black"/>
              </a:rPr>
              <a:t>Plenty</a:t>
            </a:r>
            <a:endParaRPr sz="1150" dirty="0">
              <a:latin typeface="Arial Black"/>
              <a:cs typeface="Arial Black"/>
            </a:endParaRPr>
          </a:p>
          <a:p>
            <a:pPr marL="26670">
              <a:lnSpc>
                <a:spcPts val="1135"/>
              </a:lnSpc>
              <a:spcBef>
                <a:spcPts val="484"/>
              </a:spcBef>
            </a:pPr>
            <a:r>
              <a:rPr sz="950" b="1" spc="-55" dirty="0">
                <a:solidFill>
                  <a:srgbClr val="001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Darryl</a:t>
            </a:r>
            <a:r>
              <a:rPr sz="950" b="1" spc="-50" dirty="0">
                <a:solidFill>
                  <a:srgbClr val="001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sz="950" b="1" spc="-20" dirty="0">
                <a:solidFill>
                  <a:srgbClr val="001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Fale</a:t>
            </a:r>
            <a:endParaRPr sz="950" b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26670">
              <a:lnSpc>
                <a:spcPts val="1135"/>
              </a:lnSpc>
            </a:pPr>
            <a:r>
              <a:rPr sz="950" spc="-25" dirty="0">
                <a:solidFill>
                  <a:srgbClr val="001C2C"/>
                </a:solidFill>
                <a:latin typeface="Arial"/>
                <a:cs typeface="Arial"/>
              </a:rPr>
              <a:t>Business</a:t>
            </a:r>
            <a:r>
              <a:rPr sz="950" spc="5" dirty="0">
                <a:solidFill>
                  <a:srgbClr val="001C2C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001C2C"/>
                </a:solidFill>
                <a:latin typeface="Arial"/>
                <a:cs typeface="Arial"/>
              </a:rPr>
              <a:t>Manger</a:t>
            </a:r>
            <a:r>
              <a:rPr sz="950" spc="5" dirty="0">
                <a:solidFill>
                  <a:srgbClr val="001C2C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001C2C"/>
                </a:solidFill>
                <a:latin typeface="Arial"/>
                <a:cs typeface="Arial"/>
              </a:rPr>
              <a:t>021</a:t>
            </a:r>
            <a:r>
              <a:rPr sz="950" spc="10" dirty="0">
                <a:solidFill>
                  <a:srgbClr val="001C2C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001C2C"/>
                </a:solidFill>
                <a:latin typeface="Arial"/>
                <a:cs typeface="Arial"/>
              </a:rPr>
              <a:t>190</a:t>
            </a:r>
            <a:r>
              <a:rPr sz="950" spc="5" dirty="0">
                <a:solidFill>
                  <a:srgbClr val="001C2C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001C2C"/>
                </a:solidFill>
                <a:latin typeface="Arial"/>
                <a:cs typeface="Arial"/>
              </a:rPr>
              <a:t>3948</a:t>
            </a:r>
            <a:endParaRPr sz="950" dirty="0">
              <a:latin typeface="Arial"/>
              <a:cs typeface="Arial"/>
            </a:endParaRPr>
          </a:p>
          <a:p>
            <a:pPr marL="26670">
              <a:lnSpc>
                <a:spcPct val="100000"/>
              </a:lnSpc>
              <a:spcBef>
                <a:spcPts val="85"/>
              </a:spcBef>
            </a:pPr>
            <a:r>
              <a:rPr sz="950" spc="-10" dirty="0">
                <a:solidFill>
                  <a:srgbClr val="001C2C"/>
                </a:solidFill>
                <a:latin typeface="Arial"/>
                <a:cs typeface="Arial"/>
                <a:hlinkClick r:id="rId5"/>
              </a:rPr>
              <a:t>darryl.fale</a:t>
            </a:r>
            <a:r>
              <a:rPr sz="950" spc="-10" dirty="0">
                <a:solidFill>
                  <a:srgbClr val="001C2C"/>
                </a:solidFill>
                <a:latin typeface="Lucida Sans Unicode"/>
                <a:cs typeface="Lucida Sans Unicode"/>
                <a:hlinkClick r:id="rId5"/>
              </a:rPr>
              <a:t>@fidelitylife.co.nz</a:t>
            </a:r>
            <a:endParaRPr sz="950" dirty="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38778" y="5151907"/>
            <a:ext cx="1922145" cy="1043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20"/>
              </a:lnSpc>
              <a:spcBef>
                <a:spcPts val="100"/>
              </a:spcBef>
            </a:pPr>
            <a:r>
              <a:rPr sz="1100" spc="-105" dirty="0">
                <a:solidFill>
                  <a:srgbClr val="FF8000"/>
                </a:solidFill>
                <a:latin typeface="Arial Black"/>
                <a:cs typeface="Arial Black"/>
              </a:rPr>
              <a:t>Manawatu,</a:t>
            </a:r>
            <a:r>
              <a:rPr sz="1100" spc="-35" dirty="0">
                <a:solidFill>
                  <a:srgbClr val="FF8000"/>
                </a:solidFill>
                <a:latin typeface="Arial Black"/>
                <a:cs typeface="Arial Black"/>
              </a:rPr>
              <a:t> </a:t>
            </a:r>
            <a:r>
              <a:rPr sz="1100" spc="-114" dirty="0">
                <a:solidFill>
                  <a:srgbClr val="FF8000"/>
                </a:solidFill>
                <a:latin typeface="Arial Black"/>
                <a:cs typeface="Arial Black"/>
              </a:rPr>
              <a:t>Taranaki</a:t>
            </a:r>
            <a:r>
              <a:rPr sz="1100" spc="-30" dirty="0">
                <a:solidFill>
                  <a:srgbClr val="FF8000"/>
                </a:solidFill>
                <a:latin typeface="Arial Black"/>
                <a:cs typeface="Arial Black"/>
              </a:rPr>
              <a:t> </a:t>
            </a:r>
            <a:r>
              <a:rPr sz="1100" spc="-80" dirty="0">
                <a:solidFill>
                  <a:srgbClr val="FF8000"/>
                </a:solidFill>
                <a:latin typeface="Arial Black"/>
                <a:cs typeface="Arial Black"/>
              </a:rPr>
              <a:t>&amp;Taupo</a:t>
            </a:r>
            <a:endParaRPr sz="1100" dirty="0">
              <a:latin typeface="Arial Black"/>
              <a:cs typeface="Arial Black"/>
            </a:endParaRPr>
          </a:p>
          <a:p>
            <a:pPr marL="18415">
              <a:lnSpc>
                <a:spcPts val="1130"/>
              </a:lnSpc>
            </a:pPr>
            <a:r>
              <a:rPr sz="950" b="1" spc="-114" dirty="0">
                <a:solidFill>
                  <a:srgbClr val="001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Haylee</a:t>
            </a:r>
            <a:r>
              <a:rPr sz="950" b="1" spc="-55" dirty="0">
                <a:solidFill>
                  <a:srgbClr val="001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sz="950" b="1" spc="-10" dirty="0">
                <a:solidFill>
                  <a:srgbClr val="001D2D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Edwards</a:t>
            </a:r>
            <a:endParaRPr sz="950" b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18415">
              <a:lnSpc>
                <a:spcPts val="1120"/>
              </a:lnSpc>
            </a:pPr>
            <a:r>
              <a:rPr sz="950" spc="-25" dirty="0">
                <a:solidFill>
                  <a:srgbClr val="001C2C"/>
                </a:solidFill>
                <a:latin typeface="Arial"/>
                <a:cs typeface="Arial"/>
              </a:rPr>
              <a:t>Business</a:t>
            </a:r>
            <a:r>
              <a:rPr sz="950" spc="25" dirty="0">
                <a:solidFill>
                  <a:srgbClr val="001C2C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001C2C"/>
                </a:solidFill>
                <a:latin typeface="Arial"/>
                <a:cs typeface="Arial"/>
              </a:rPr>
              <a:t>Manger</a:t>
            </a:r>
            <a:r>
              <a:rPr sz="950" spc="25" dirty="0">
                <a:solidFill>
                  <a:srgbClr val="001C2C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001C2C"/>
                </a:solidFill>
                <a:latin typeface="Arial"/>
                <a:cs typeface="Arial"/>
              </a:rPr>
              <a:t>021</a:t>
            </a:r>
            <a:r>
              <a:rPr sz="950" spc="30" dirty="0">
                <a:solidFill>
                  <a:srgbClr val="001C2C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001C2C"/>
                </a:solidFill>
                <a:latin typeface="Arial"/>
                <a:cs typeface="Arial"/>
              </a:rPr>
              <a:t>545</a:t>
            </a:r>
            <a:r>
              <a:rPr sz="950" spc="25" dirty="0">
                <a:solidFill>
                  <a:srgbClr val="001C2C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001C2C"/>
                </a:solidFill>
                <a:latin typeface="Arial"/>
                <a:cs typeface="Arial"/>
              </a:rPr>
              <a:t>269</a:t>
            </a:r>
            <a:endParaRPr sz="950" dirty="0">
              <a:latin typeface="Arial"/>
              <a:cs typeface="Arial"/>
            </a:endParaRPr>
          </a:p>
          <a:p>
            <a:pPr marL="18415">
              <a:lnSpc>
                <a:spcPts val="1125"/>
              </a:lnSpc>
            </a:pPr>
            <a:r>
              <a:rPr sz="950" spc="-10" dirty="0">
                <a:solidFill>
                  <a:srgbClr val="001C2C"/>
                </a:solidFill>
                <a:latin typeface="Arial"/>
                <a:cs typeface="Arial"/>
                <a:hlinkClick r:id="rId6"/>
              </a:rPr>
              <a:t>haylee.edwards</a:t>
            </a:r>
            <a:r>
              <a:rPr sz="950" spc="-10" dirty="0">
                <a:solidFill>
                  <a:srgbClr val="001C2C"/>
                </a:solidFill>
                <a:latin typeface="Lucida Sans Unicode"/>
                <a:cs typeface="Lucida Sans Unicode"/>
                <a:hlinkClick r:id="rId6"/>
              </a:rPr>
              <a:t>@fidelitylife.co.nz</a:t>
            </a:r>
            <a:endParaRPr sz="950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700" dirty="0">
              <a:latin typeface="Lucida Sans Unicode"/>
              <a:cs typeface="Lucida Sans Unicode"/>
            </a:endParaRPr>
          </a:p>
          <a:p>
            <a:pPr marL="18415" marR="417830">
              <a:lnSpc>
                <a:spcPts val="1110"/>
              </a:lnSpc>
            </a:pPr>
            <a:r>
              <a:rPr sz="950" spc="-135" dirty="0">
                <a:solidFill>
                  <a:srgbClr val="FF8000"/>
                </a:solidFill>
                <a:latin typeface="Arial Black"/>
                <a:cs typeface="Arial Black"/>
              </a:rPr>
              <a:t>Hawkes</a:t>
            </a:r>
            <a:r>
              <a:rPr sz="950" spc="-35" dirty="0">
                <a:solidFill>
                  <a:srgbClr val="FF8000"/>
                </a:solidFill>
                <a:latin typeface="Arial Black"/>
                <a:cs typeface="Arial Black"/>
              </a:rPr>
              <a:t> </a:t>
            </a:r>
            <a:r>
              <a:rPr sz="950" spc="-100" dirty="0">
                <a:solidFill>
                  <a:srgbClr val="FF8000"/>
                </a:solidFill>
                <a:latin typeface="Arial Black"/>
                <a:cs typeface="Arial Black"/>
              </a:rPr>
              <a:t>Bay,</a:t>
            </a:r>
            <a:r>
              <a:rPr sz="950" spc="-35" dirty="0">
                <a:solidFill>
                  <a:srgbClr val="FF8000"/>
                </a:solidFill>
                <a:latin typeface="Arial Black"/>
                <a:cs typeface="Arial Black"/>
              </a:rPr>
              <a:t> </a:t>
            </a:r>
            <a:r>
              <a:rPr sz="950" spc="-80" dirty="0">
                <a:solidFill>
                  <a:srgbClr val="FF8000"/>
                </a:solidFill>
                <a:latin typeface="Arial Black"/>
                <a:cs typeface="Arial Black"/>
              </a:rPr>
              <a:t>Wellington</a:t>
            </a:r>
            <a:r>
              <a:rPr sz="950" spc="-35" dirty="0">
                <a:solidFill>
                  <a:srgbClr val="FF8000"/>
                </a:solidFill>
                <a:latin typeface="Arial Black"/>
                <a:cs typeface="Arial Black"/>
              </a:rPr>
              <a:t> </a:t>
            </a:r>
            <a:r>
              <a:rPr sz="950" spc="-50" dirty="0">
                <a:solidFill>
                  <a:srgbClr val="FF8000"/>
                </a:solidFill>
                <a:latin typeface="Arial Black"/>
                <a:cs typeface="Arial Black"/>
              </a:rPr>
              <a:t>&amp; </a:t>
            </a:r>
            <a:r>
              <a:rPr sz="950" spc="-10" dirty="0">
                <a:solidFill>
                  <a:srgbClr val="FF8000"/>
                </a:solidFill>
                <a:latin typeface="Arial Black"/>
                <a:cs typeface="Arial Black"/>
              </a:rPr>
              <a:t>Marlborough</a:t>
            </a:r>
            <a:endParaRPr sz="950" dirty="0">
              <a:latin typeface="Arial Black"/>
              <a:cs typeface="Arial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18979" y="7093216"/>
            <a:ext cx="181863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latin typeface="Arial"/>
                <a:cs typeface="Arial"/>
              </a:rPr>
              <a:t>Senior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Business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Manager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-55" dirty="0">
                <a:latin typeface="Arial"/>
                <a:cs typeface="Arial"/>
              </a:rPr>
              <a:t>021 </a:t>
            </a:r>
            <a:r>
              <a:rPr sz="900" spc="-10" dirty="0">
                <a:latin typeface="Arial"/>
                <a:cs typeface="Arial"/>
              </a:rPr>
              <a:t>976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-70" dirty="0">
                <a:latin typeface="Arial"/>
                <a:cs typeface="Arial"/>
              </a:rPr>
              <a:t>121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60021" y="931787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59" y="0"/>
                </a:moveTo>
                <a:lnTo>
                  <a:pt x="4826" y="0"/>
                </a:lnTo>
                <a:lnTo>
                  <a:pt x="0" y="4952"/>
                </a:lnTo>
                <a:lnTo>
                  <a:pt x="0" y="11112"/>
                </a:lnTo>
                <a:lnTo>
                  <a:pt x="0" y="17271"/>
                </a:lnTo>
                <a:lnTo>
                  <a:pt x="4826" y="22097"/>
                </a:lnTo>
                <a:lnTo>
                  <a:pt x="17259" y="22097"/>
                </a:lnTo>
                <a:lnTo>
                  <a:pt x="22098" y="17271"/>
                </a:lnTo>
                <a:lnTo>
                  <a:pt x="22098" y="4952"/>
                </a:lnTo>
                <a:lnTo>
                  <a:pt x="17259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0021" y="9455420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59" y="0"/>
                </a:moveTo>
                <a:lnTo>
                  <a:pt x="4826" y="0"/>
                </a:lnTo>
                <a:lnTo>
                  <a:pt x="0" y="4953"/>
                </a:lnTo>
                <a:lnTo>
                  <a:pt x="0" y="11112"/>
                </a:lnTo>
                <a:lnTo>
                  <a:pt x="0" y="17272"/>
                </a:lnTo>
                <a:lnTo>
                  <a:pt x="4826" y="22098"/>
                </a:lnTo>
                <a:lnTo>
                  <a:pt x="17259" y="22098"/>
                </a:lnTo>
                <a:lnTo>
                  <a:pt x="22098" y="17272"/>
                </a:lnTo>
                <a:lnTo>
                  <a:pt x="22098" y="4953"/>
                </a:lnTo>
                <a:lnTo>
                  <a:pt x="17259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0021" y="959295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59" y="0"/>
                </a:moveTo>
                <a:lnTo>
                  <a:pt x="4826" y="0"/>
                </a:lnTo>
                <a:lnTo>
                  <a:pt x="0" y="4965"/>
                </a:lnTo>
                <a:lnTo>
                  <a:pt x="0" y="11112"/>
                </a:lnTo>
                <a:lnTo>
                  <a:pt x="0" y="17272"/>
                </a:lnTo>
                <a:lnTo>
                  <a:pt x="4826" y="22098"/>
                </a:lnTo>
                <a:lnTo>
                  <a:pt x="17259" y="22098"/>
                </a:lnTo>
                <a:lnTo>
                  <a:pt x="22098" y="17272"/>
                </a:lnTo>
                <a:lnTo>
                  <a:pt x="22098" y="4965"/>
                </a:lnTo>
                <a:lnTo>
                  <a:pt x="17259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0021" y="973051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59" y="0"/>
                </a:moveTo>
                <a:lnTo>
                  <a:pt x="4826" y="0"/>
                </a:lnTo>
                <a:lnTo>
                  <a:pt x="0" y="4952"/>
                </a:lnTo>
                <a:lnTo>
                  <a:pt x="0" y="11099"/>
                </a:lnTo>
                <a:lnTo>
                  <a:pt x="0" y="17259"/>
                </a:lnTo>
                <a:lnTo>
                  <a:pt x="4826" y="22085"/>
                </a:lnTo>
                <a:lnTo>
                  <a:pt x="17259" y="22085"/>
                </a:lnTo>
                <a:lnTo>
                  <a:pt x="22098" y="17259"/>
                </a:lnTo>
                <a:lnTo>
                  <a:pt x="22098" y="4952"/>
                </a:lnTo>
                <a:lnTo>
                  <a:pt x="17259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20191" y="1856072"/>
            <a:ext cx="2392045" cy="795274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47625">
              <a:lnSpc>
                <a:spcPct val="100000"/>
              </a:lnSpc>
              <a:spcBef>
                <a:spcPts val="465"/>
              </a:spcBef>
            </a:pPr>
            <a:r>
              <a:rPr sz="1400" spc="-165" dirty="0">
                <a:solidFill>
                  <a:srgbClr val="007F7F"/>
                </a:solidFill>
                <a:latin typeface="Arial Black"/>
                <a:cs typeface="Arial Black"/>
              </a:rPr>
              <a:t>New</a:t>
            </a:r>
            <a:r>
              <a:rPr sz="1400" spc="-125" dirty="0">
                <a:solidFill>
                  <a:srgbClr val="007F7F"/>
                </a:solidFill>
                <a:latin typeface="Arial Black"/>
                <a:cs typeface="Arial Black"/>
              </a:rPr>
              <a:t> </a:t>
            </a:r>
            <a:r>
              <a:rPr sz="1400" spc="-45" dirty="0">
                <a:solidFill>
                  <a:srgbClr val="007F7F"/>
                </a:solidFill>
                <a:latin typeface="Arial Black"/>
                <a:cs typeface="Arial Black"/>
              </a:rPr>
              <a:t>Business</a:t>
            </a:r>
            <a:endParaRPr sz="1400">
              <a:latin typeface="Arial Black"/>
              <a:cs typeface="Arial Black"/>
            </a:endParaRPr>
          </a:p>
          <a:p>
            <a:pPr marL="121920" indent="-74295">
              <a:lnSpc>
                <a:spcPct val="100000"/>
              </a:lnSpc>
              <a:spcBef>
                <a:spcPts val="250"/>
              </a:spcBef>
            </a:pPr>
            <a:r>
              <a:rPr sz="950" spc="-55" dirty="0">
                <a:latin typeface="Arial Black"/>
                <a:cs typeface="Arial Black"/>
                <a:hlinkClick r:id="rId7"/>
              </a:rPr>
              <a:t>newbusiness@fidelitylife.co.nz</a:t>
            </a:r>
            <a:endParaRPr sz="950">
              <a:latin typeface="Arial Black"/>
              <a:cs typeface="Arial Black"/>
            </a:endParaRPr>
          </a:p>
          <a:p>
            <a:pPr marL="118745" marR="733425" indent="2540">
              <a:lnSpc>
                <a:spcPts val="1080"/>
              </a:lnSpc>
              <a:spcBef>
                <a:spcPts val="400"/>
              </a:spcBef>
            </a:pP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Processing</a:t>
            </a:r>
            <a:r>
              <a:rPr sz="950" spc="-30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071E2C"/>
                </a:solidFill>
                <a:latin typeface="Arial"/>
                <a:cs typeface="Arial"/>
              </a:rPr>
              <a:t>new</a:t>
            </a:r>
            <a:r>
              <a:rPr sz="950" spc="-25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071E2C"/>
                </a:solidFill>
                <a:latin typeface="Arial"/>
                <a:cs typeface="Arial"/>
              </a:rPr>
              <a:t>applications </a:t>
            </a: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Policy</a:t>
            </a:r>
            <a:r>
              <a:rPr sz="950" spc="-20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document</a:t>
            </a:r>
            <a:r>
              <a:rPr sz="950" spc="-15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071E2C"/>
                </a:solidFill>
                <a:latin typeface="Arial"/>
                <a:cs typeface="Arial"/>
              </a:rPr>
              <a:t>issuing</a:t>
            </a:r>
            <a:r>
              <a:rPr sz="950" spc="500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New</a:t>
            </a:r>
            <a:r>
              <a:rPr sz="950" spc="-25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071E2C"/>
                </a:solidFill>
                <a:latin typeface="Arial"/>
                <a:cs typeface="Arial"/>
              </a:rPr>
              <a:t>business </a:t>
            </a:r>
            <a:r>
              <a:rPr sz="950" spc="-10" dirty="0">
                <a:solidFill>
                  <a:srgbClr val="071E2C"/>
                </a:solidFill>
                <a:latin typeface="Arial"/>
                <a:cs typeface="Arial"/>
              </a:rPr>
              <a:t>enquiries</a:t>
            </a:r>
            <a:endParaRPr sz="950">
              <a:latin typeface="Arial"/>
              <a:cs typeface="Arial"/>
            </a:endParaRPr>
          </a:p>
          <a:p>
            <a:pPr marL="118745">
              <a:lnSpc>
                <a:spcPts val="1040"/>
              </a:lnSpc>
            </a:pP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Navigating</a:t>
            </a:r>
            <a:r>
              <a:rPr sz="950" spc="40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Adviser</a:t>
            </a:r>
            <a:r>
              <a:rPr sz="950" spc="45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Centre</a:t>
            </a:r>
            <a:r>
              <a:rPr sz="950" spc="45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spc="120" dirty="0">
                <a:solidFill>
                  <a:srgbClr val="071E2C"/>
                </a:solidFill>
                <a:latin typeface="Arial"/>
                <a:cs typeface="Arial"/>
              </a:rPr>
              <a:t>&amp;</a:t>
            </a:r>
            <a:r>
              <a:rPr sz="950" spc="40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Adviser</a:t>
            </a:r>
            <a:r>
              <a:rPr sz="950" spc="45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071E2C"/>
                </a:solidFill>
                <a:latin typeface="Arial"/>
                <a:cs typeface="Arial"/>
              </a:rPr>
              <a:t>Hub</a:t>
            </a:r>
            <a:endParaRPr sz="950">
              <a:latin typeface="Arial"/>
              <a:cs typeface="Arial"/>
            </a:endParaRPr>
          </a:p>
          <a:p>
            <a:pPr marL="40640">
              <a:lnSpc>
                <a:spcPct val="100000"/>
              </a:lnSpc>
              <a:spcBef>
                <a:spcPts val="700"/>
              </a:spcBef>
            </a:pPr>
            <a:r>
              <a:rPr sz="1400" spc="-110" dirty="0">
                <a:solidFill>
                  <a:srgbClr val="007F7F"/>
                </a:solidFill>
                <a:latin typeface="Arial Black"/>
                <a:cs typeface="Arial Black"/>
              </a:rPr>
              <a:t>Underwriting</a:t>
            </a:r>
            <a:r>
              <a:rPr sz="1400" spc="-80" dirty="0">
                <a:solidFill>
                  <a:srgbClr val="007F7F"/>
                </a:solidFill>
                <a:latin typeface="Arial Black"/>
                <a:cs typeface="Arial Black"/>
              </a:rPr>
              <a:t> </a:t>
            </a:r>
            <a:r>
              <a:rPr sz="1400" spc="-10" dirty="0">
                <a:solidFill>
                  <a:srgbClr val="007F7F"/>
                </a:solidFill>
                <a:latin typeface="Arial Black"/>
                <a:cs typeface="Arial Black"/>
              </a:rPr>
              <a:t>Support</a:t>
            </a:r>
            <a:endParaRPr sz="1400">
              <a:latin typeface="Arial Black"/>
              <a:cs typeface="Arial Black"/>
            </a:endParaRPr>
          </a:p>
          <a:p>
            <a:pPr marL="47625">
              <a:lnSpc>
                <a:spcPct val="100000"/>
              </a:lnSpc>
              <a:spcBef>
                <a:spcPts val="5"/>
              </a:spcBef>
            </a:pPr>
            <a:r>
              <a:rPr sz="950" spc="-55" dirty="0">
                <a:latin typeface="Arial Black"/>
                <a:cs typeface="Arial Black"/>
                <a:hlinkClick r:id="rId7"/>
              </a:rPr>
              <a:t>newbusiness@fidelitylife.co.nz</a:t>
            </a:r>
            <a:endParaRPr sz="950">
              <a:latin typeface="Arial Black"/>
              <a:cs typeface="Arial Black"/>
            </a:endParaRPr>
          </a:p>
          <a:p>
            <a:pPr marL="123825">
              <a:lnSpc>
                <a:spcPct val="100000"/>
              </a:lnSpc>
              <a:spcBef>
                <a:spcPts val="210"/>
              </a:spcBef>
            </a:pP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Underwriting</a:t>
            </a:r>
            <a:r>
              <a:rPr sz="950" spc="275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071E2C"/>
                </a:solidFill>
                <a:latin typeface="Arial"/>
                <a:cs typeface="Arial"/>
              </a:rPr>
              <a:t>enquiries</a:t>
            </a:r>
            <a:endParaRPr sz="950">
              <a:latin typeface="Arial"/>
              <a:cs typeface="Arial"/>
            </a:endParaRPr>
          </a:p>
          <a:p>
            <a:pPr marL="40640">
              <a:lnSpc>
                <a:spcPct val="100000"/>
              </a:lnSpc>
              <a:spcBef>
                <a:spcPts val="535"/>
              </a:spcBef>
            </a:pPr>
            <a:r>
              <a:rPr sz="1400" spc="-10" dirty="0">
                <a:solidFill>
                  <a:srgbClr val="007F7F"/>
                </a:solidFill>
                <a:latin typeface="Arial Black"/>
                <a:cs typeface="Arial Black"/>
              </a:rPr>
              <a:t>Claims</a:t>
            </a:r>
            <a:endParaRPr sz="1400">
              <a:latin typeface="Arial Black"/>
              <a:cs typeface="Arial Black"/>
            </a:endParaRPr>
          </a:p>
          <a:p>
            <a:pPr marL="26670">
              <a:lnSpc>
                <a:spcPct val="100000"/>
              </a:lnSpc>
              <a:spcBef>
                <a:spcPts val="210"/>
              </a:spcBef>
            </a:pPr>
            <a:r>
              <a:rPr sz="950" spc="-40" dirty="0">
                <a:latin typeface="Arial Black"/>
                <a:cs typeface="Arial Black"/>
                <a:hlinkClick r:id="rId8"/>
              </a:rPr>
              <a:t>claims@fidelitylife.co.nz</a:t>
            </a:r>
            <a:endParaRPr sz="950">
              <a:latin typeface="Arial Black"/>
              <a:cs typeface="Arial Black"/>
            </a:endParaRPr>
          </a:p>
          <a:p>
            <a:pPr marL="119380" marR="953135" indent="2540" algn="just">
              <a:lnSpc>
                <a:spcPts val="1080"/>
              </a:lnSpc>
              <a:spcBef>
                <a:spcPts val="390"/>
              </a:spcBef>
            </a:pP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Existing</a:t>
            </a:r>
            <a:r>
              <a:rPr sz="950" spc="-20" dirty="0">
                <a:solidFill>
                  <a:srgbClr val="071E2C"/>
                </a:solidFill>
                <a:latin typeface="Arial"/>
                <a:cs typeface="Arial"/>
              </a:rPr>
              <a:t> claims</a:t>
            </a:r>
            <a:r>
              <a:rPr sz="950" spc="-15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071E2C"/>
                </a:solidFill>
                <a:latin typeface="Arial"/>
                <a:cs typeface="Arial"/>
              </a:rPr>
              <a:t>enquiries </a:t>
            </a: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New</a:t>
            </a:r>
            <a:r>
              <a:rPr sz="950" spc="-25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071E2C"/>
                </a:solidFill>
                <a:latin typeface="Arial"/>
                <a:cs typeface="Arial"/>
              </a:rPr>
              <a:t>claims</a:t>
            </a:r>
            <a:r>
              <a:rPr sz="950" spc="-25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071E2C"/>
                </a:solidFill>
                <a:latin typeface="Arial"/>
                <a:cs typeface="Arial"/>
              </a:rPr>
              <a:t>notifications </a:t>
            </a:r>
            <a:r>
              <a:rPr sz="950" spc="-20" dirty="0">
                <a:solidFill>
                  <a:srgbClr val="071E2C"/>
                </a:solidFill>
                <a:latin typeface="Arial"/>
                <a:cs typeface="Arial"/>
              </a:rPr>
              <a:t>Claims</a:t>
            </a:r>
            <a:r>
              <a:rPr sz="950" spc="-35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071E2C"/>
                </a:solidFill>
                <a:latin typeface="Arial"/>
                <a:cs typeface="Arial"/>
              </a:rPr>
              <a:t>payments</a:t>
            </a:r>
            <a:endParaRPr sz="950">
              <a:latin typeface="Arial"/>
              <a:cs typeface="Arial"/>
            </a:endParaRPr>
          </a:p>
          <a:p>
            <a:pPr marL="40640">
              <a:lnSpc>
                <a:spcPct val="100000"/>
              </a:lnSpc>
              <a:spcBef>
                <a:spcPts val="580"/>
              </a:spcBef>
            </a:pPr>
            <a:r>
              <a:rPr sz="1400" spc="-120" dirty="0">
                <a:solidFill>
                  <a:srgbClr val="007F7F"/>
                </a:solidFill>
                <a:latin typeface="Arial Black"/>
                <a:cs typeface="Arial Black"/>
              </a:rPr>
              <a:t>Customer</a:t>
            </a:r>
            <a:r>
              <a:rPr sz="1400" spc="-70" dirty="0">
                <a:solidFill>
                  <a:srgbClr val="007F7F"/>
                </a:solidFill>
                <a:latin typeface="Arial Black"/>
                <a:cs typeface="Arial Black"/>
              </a:rPr>
              <a:t> </a:t>
            </a:r>
            <a:r>
              <a:rPr sz="1400" spc="-35" dirty="0">
                <a:solidFill>
                  <a:srgbClr val="007F7F"/>
                </a:solidFill>
                <a:latin typeface="Arial Black"/>
                <a:cs typeface="Arial Black"/>
              </a:rPr>
              <a:t>Administration</a:t>
            </a:r>
            <a:endParaRPr sz="1400">
              <a:latin typeface="Arial Black"/>
              <a:cs typeface="Arial Black"/>
            </a:endParaRPr>
          </a:p>
          <a:p>
            <a:pPr marL="33655">
              <a:lnSpc>
                <a:spcPct val="100000"/>
              </a:lnSpc>
              <a:spcBef>
                <a:spcPts val="65"/>
              </a:spcBef>
            </a:pPr>
            <a:r>
              <a:rPr sz="950" spc="-50" dirty="0">
                <a:latin typeface="Arial Black"/>
                <a:cs typeface="Arial Black"/>
                <a:hlinkClick r:id="rId9"/>
              </a:rPr>
              <a:t>admin.services@fidelitylife.co.nz</a:t>
            </a:r>
            <a:endParaRPr sz="950">
              <a:latin typeface="Arial Black"/>
              <a:cs typeface="Arial Black"/>
            </a:endParaRPr>
          </a:p>
          <a:p>
            <a:pPr marL="126364" marR="873125">
              <a:lnSpc>
                <a:spcPts val="1080"/>
              </a:lnSpc>
              <a:spcBef>
                <a:spcPts val="425"/>
              </a:spcBef>
            </a:pP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Policy</a:t>
            </a:r>
            <a:r>
              <a:rPr sz="950" spc="-45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ownership</a:t>
            </a:r>
            <a:r>
              <a:rPr sz="950" spc="-40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071E2C"/>
                </a:solidFill>
                <a:latin typeface="Arial"/>
                <a:cs typeface="Arial"/>
              </a:rPr>
              <a:t>changes </a:t>
            </a: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Policy</a:t>
            </a:r>
            <a:r>
              <a:rPr sz="950" spc="-65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071E2C"/>
                </a:solidFill>
                <a:latin typeface="Arial"/>
                <a:cs typeface="Arial"/>
              </a:rPr>
              <a:t>alterations</a:t>
            </a:r>
            <a:endParaRPr sz="950">
              <a:latin typeface="Arial"/>
              <a:cs typeface="Arial"/>
            </a:endParaRPr>
          </a:p>
          <a:p>
            <a:pPr marL="127000" marR="524510" indent="-4445">
              <a:lnSpc>
                <a:spcPts val="1060"/>
              </a:lnSpc>
              <a:spcBef>
                <a:spcPts val="20"/>
              </a:spcBef>
            </a:pP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Illustrations</a:t>
            </a:r>
            <a:r>
              <a:rPr sz="950" spc="20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on</a:t>
            </a:r>
            <a:r>
              <a:rPr sz="950" spc="20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existing</a:t>
            </a:r>
            <a:r>
              <a:rPr sz="950" spc="20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071E2C"/>
                </a:solidFill>
                <a:latin typeface="Arial"/>
                <a:cs typeface="Arial"/>
              </a:rPr>
              <a:t>business </a:t>
            </a: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Policy</a:t>
            </a:r>
            <a:r>
              <a:rPr sz="950" spc="-65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071E2C"/>
                </a:solidFill>
                <a:latin typeface="Arial"/>
                <a:cs typeface="Arial"/>
              </a:rPr>
              <a:t>cancellations</a:t>
            </a:r>
            <a:endParaRPr sz="950">
              <a:latin typeface="Arial"/>
              <a:cs typeface="Arial"/>
            </a:endParaRPr>
          </a:p>
          <a:p>
            <a:pPr marL="21590">
              <a:lnSpc>
                <a:spcPts val="1670"/>
              </a:lnSpc>
              <a:spcBef>
                <a:spcPts val="575"/>
              </a:spcBef>
            </a:pPr>
            <a:r>
              <a:rPr sz="1400" spc="-114" dirty="0">
                <a:solidFill>
                  <a:srgbClr val="00818A"/>
                </a:solidFill>
                <a:latin typeface="Arial Black"/>
                <a:cs typeface="Arial Black"/>
              </a:rPr>
              <a:t>Customer</a:t>
            </a:r>
            <a:r>
              <a:rPr sz="1400" spc="-105" dirty="0">
                <a:solidFill>
                  <a:srgbClr val="00818A"/>
                </a:solidFill>
                <a:latin typeface="Arial Black"/>
                <a:cs typeface="Arial Black"/>
              </a:rPr>
              <a:t> </a:t>
            </a:r>
            <a:r>
              <a:rPr sz="1400" spc="-20" dirty="0">
                <a:solidFill>
                  <a:srgbClr val="00818A"/>
                </a:solidFill>
                <a:latin typeface="Arial Black"/>
                <a:cs typeface="Arial Black"/>
              </a:rPr>
              <a:t>Care</a:t>
            </a:r>
            <a:endParaRPr sz="1400">
              <a:latin typeface="Arial Black"/>
              <a:cs typeface="Arial Black"/>
            </a:endParaRPr>
          </a:p>
          <a:p>
            <a:pPr marL="12700">
              <a:lnSpc>
                <a:spcPts val="1130"/>
              </a:lnSpc>
            </a:pPr>
            <a:r>
              <a:rPr sz="950" spc="-50" dirty="0">
                <a:latin typeface="Arial Black"/>
                <a:cs typeface="Arial Black"/>
                <a:hlinkClick r:id="rId10"/>
              </a:rPr>
              <a:t>customerservice@fidelitylife.co.nz</a:t>
            </a:r>
            <a:endParaRPr sz="950">
              <a:latin typeface="Arial Black"/>
              <a:cs typeface="Arial Black"/>
            </a:endParaRPr>
          </a:p>
          <a:p>
            <a:pPr marL="127635" algn="just">
              <a:lnSpc>
                <a:spcPts val="1110"/>
              </a:lnSpc>
              <a:spcBef>
                <a:spcPts val="300"/>
              </a:spcBef>
            </a:pP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Policy</a:t>
            </a:r>
            <a:r>
              <a:rPr sz="950" spc="-65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071E2C"/>
                </a:solidFill>
                <a:latin typeface="Arial"/>
                <a:cs typeface="Arial"/>
              </a:rPr>
              <a:t>enquiries</a:t>
            </a:r>
            <a:endParaRPr sz="950">
              <a:latin typeface="Arial"/>
              <a:cs typeface="Arial"/>
            </a:endParaRPr>
          </a:p>
          <a:p>
            <a:pPr marL="125095" marR="783590" indent="2540">
              <a:lnSpc>
                <a:spcPts val="1080"/>
              </a:lnSpc>
              <a:spcBef>
                <a:spcPts val="60"/>
              </a:spcBef>
            </a:pP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Updating</a:t>
            </a:r>
            <a:r>
              <a:rPr sz="950" spc="65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customer</a:t>
            </a:r>
            <a:r>
              <a:rPr sz="950" spc="65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071E2C"/>
                </a:solidFill>
                <a:latin typeface="Arial"/>
                <a:cs typeface="Arial"/>
              </a:rPr>
              <a:t>details </a:t>
            </a:r>
            <a:r>
              <a:rPr sz="950" spc="-20" dirty="0">
                <a:solidFill>
                  <a:srgbClr val="071E2C"/>
                </a:solidFill>
                <a:latin typeface="Arial"/>
                <a:cs typeface="Arial"/>
              </a:rPr>
              <a:t>Premium</a:t>
            </a:r>
            <a:r>
              <a:rPr sz="950" spc="-30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071E2C"/>
                </a:solidFill>
                <a:latin typeface="Arial"/>
                <a:cs typeface="Arial"/>
              </a:rPr>
              <a:t>payment</a:t>
            </a:r>
            <a:r>
              <a:rPr sz="950" spc="-30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071E2C"/>
                </a:solidFill>
                <a:latin typeface="Arial"/>
                <a:cs typeface="Arial"/>
              </a:rPr>
              <a:t>enquiries</a:t>
            </a:r>
            <a:endParaRPr sz="950">
              <a:latin typeface="Arial"/>
              <a:cs typeface="Arial"/>
            </a:endParaRPr>
          </a:p>
          <a:p>
            <a:pPr marL="19685">
              <a:lnSpc>
                <a:spcPct val="100000"/>
              </a:lnSpc>
              <a:spcBef>
                <a:spcPts val="540"/>
              </a:spcBef>
            </a:pPr>
            <a:r>
              <a:rPr sz="1400" spc="-120" dirty="0">
                <a:solidFill>
                  <a:srgbClr val="007F7F"/>
                </a:solidFill>
                <a:latin typeface="Arial Black"/>
                <a:cs typeface="Arial Black"/>
              </a:rPr>
              <a:t>Customer</a:t>
            </a:r>
            <a:r>
              <a:rPr sz="1400" spc="-70" dirty="0">
                <a:solidFill>
                  <a:srgbClr val="007F7F"/>
                </a:solidFill>
                <a:latin typeface="Arial Black"/>
                <a:cs typeface="Arial Black"/>
              </a:rPr>
              <a:t> </a:t>
            </a:r>
            <a:r>
              <a:rPr sz="1400" spc="-10" dirty="0">
                <a:solidFill>
                  <a:srgbClr val="007F7F"/>
                </a:solidFill>
                <a:latin typeface="Arial Black"/>
                <a:cs typeface="Arial Black"/>
              </a:rPr>
              <a:t>Retention</a:t>
            </a:r>
            <a:endParaRPr sz="1400">
              <a:latin typeface="Arial Black"/>
              <a:cs typeface="Arial Black"/>
            </a:endParaRPr>
          </a:p>
          <a:p>
            <a:pPr marL="26670">
              <a:lnSpc>
                <a:spcPct val="100000"/>
              </a:lnSpc>
              <a:spcBef>
                <a:spcPts val="170"/>
              </a:spcBef>
            </a:pPr>
            <a:r>
              <a:rPr sz="950" spc="-30" dirty="0">
                <a:latin typeface="Arial Black"/>
                <a:cs typeface="Arial Black"/>
                <a:hlinkClick r:id="rId11"/>
              </a:rPr>
              <a:t>retention@fidelitylife.co.nz</a:t>
            </a:r>
            <a:endParaRPr sz="950">
              <a:latin typeface="Arial Black"/>
              <a:cs typeface="Arial Black"/>
            </a:endParaRPr>
          </a:p>
          <a:p>
            <a:pPr marL="123189" marR="782320" indent="2540">
              <a:lnSpc>
                <a:spcPct val="95000"/>
              </a:lnSpc>
              <a:spcBef>
                <a:spcPts val="300"/>
              </a:spcBef>
            </a:pP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Customer</a:t>
            </a:r>
            <a:r>
              <a:rPr sz="950" spc="60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071E2C"/>
                </a:solidFill>
                <a:latin typeface="Arial"/>
                <a:cs typeface="Arial"/>
              </a:rPr>
              <a:t>retention</a:t>
            </a:r>
            <a:r>
              <a:rPr sz="950" spc="500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001D2D"/>
                </a:solidFill>
                <a:latin typeface="Arial"/>
                <a:cs typeface="Arial"/>
              </a:rPr>
              <a:t>Arrears</a:t>
            </a:r>
            <a:r>
              <a:rPr sz="950" spc="30" dirty="0">
                <a:solidFill>
                  <a:srgbClr val="001D2D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001D2D"/>
                </a:solidFill>
                <a:latin typeface="Arial"/>
                <a:cs typeface="Arial"/>
              </a:rPr>
              <a:t>and</a:t>
            </a:r>
            <a:r>
              <a:rPr sz="950" spc="30" dirty="0">
                <a:solidFill>
                  <a:srgbClr val="001D2D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001D2D"/>
                </a:solidFill>
                <a:latin typeface="Arial"/>
                <a:cs typeface="Arial"/>
              </a:rPr>
              <a:t>Lapse</a:t>
            </a:r>
            <a:r>
              <a:rPr sz="950" spc="35" dirty="0">
                <a:solidFill>
                  <a:srgbClr val="001D2D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001D2D"/>
                </a:solidFill>
                <a:latin typeface="Arial"/>
                <a:cs typeface="Arial"/>
              </a:rPr>
              <a:t>support </a:t>
            </a:r>
            <a:r>
              <a:rPr sz="950" spc="-10" dirty="0">
                <a:solidFill>
                  <a:srgbClr val="071E2C"/>
                </a:solidFill>
                <a:latin typeface="Arial"/>
                <a:cs typeface="Arial"/>
              </a:rPr>
              <a:t>Financial</a:t>
            </a:r>
            <a:r>
              <a:rPr sz="950" spc="30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relief</a:t>
            </a:r>
            <a:r>
              <a:rPr sz="950" spc="30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071E2C"/>
                </a:solidFill>
                <a:latin typeface="Arial"/>
                <a:cs typeface="Arial"/>
              </a:rPr>
              <a:t>options</a:t>
            </a:r>
            <a:endParaRPr sz="950">
              <a:latin typeface="Arial"/>
              <a:cs typeface="Arial"/>
            </a:endParaRPr>
          </a:p>
          <a:p>
            <a:pPr marL="33655">
              <a:lnSpc>
                <a:spcPct val="100000"/>
              </a:lnSpc>
              <a:spcBef>
                <a:spcPts val="525"/>
              </a:spcBef>
            </a:pPr>
            <a:r>
              <a:rPr sz="1400" spc="-90" dirty="0">
                <a:solidFill>
                  <a:srgbClr val="007F7F"/>
                </a:solidFill>
                <a:latin typeface="Arial Black"/>
                <a:cs typeface="Arial Black"/>
              </a:rPr>
              <a:t>Group</a:t>
            </a:r>
            <a:r>
              <a:rPr sz="1400" spc="-105" dirty="0">
                <a:solidFill>
                  <a:srgbClr val="007F7F"/>
                </a:solidFill>
                <a:latin typeface="Arial Black"/>
                <a:cs typeface="Arial Black"/>
              </a:rPr>
              <a:t> </a:t>
            </a:r>
            <a:r>
              <a:rPr sz="1400" spc="-35" dirty="0">
                <a:solidFill>
                  <a:srgbClr val="007F7F"/>
                </a:solidFill>
                <a:latin typeface="Arial Black"/>
                <a:cs typeface="Arial Black"/>
              </a:rPr>
              <a:t>Insurance</a:t>
            </a:r>
            <a:endParaRPr sz="1400">
              <a:latin typeface="Arial Black"/>
              <a:cs typeface="Arial Black"/>
            </a:endParaRPr>
          </a:p>
          <a:p>
            <a:pPr marL="33655">
              <a:lnSpc>
                <a:spcPct val="100000"/>
              </a:lnSpc>
              <a:spcBef>
                <a:spcPts val="120"/>
              </a:spcBef>
            </a:pPr>
            <a:r>
              <a:rPr sz="950" spc="-35" dirty="0">
                <a:latin typeface="Arial Black"/>
                <a:cs typeface="Arial Black"/>
                <a:hlinkClick r:id="rId12"/>
              </a:rPr>
              <a:t>grouprisk@fidelitylife.co.nz</a:t>
            </a:r>
            <a:endParaRPr sz="950">
              <a:latin typeface="Arial Black"/>
              <a:cs typeface="Arial Black"/>
            </a:endParaRPr>
          </a:p>
          <a:p>
            <a:pPr marL="118745" marR="770890">
              <a:lnSpc>
                <a:spcPts val="1080"/>
              </a:lnSpc>
              <a:spcBef>
                <a:spcPts val="505"/>
              </a:spcBef>
            </a:pP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Group </a:t>
            </a:r>
            <a:r>
              <a:rPr sz="950" spc="-10" dirty="0">
                <a:solidFill>
                  <a:srgbClr val="071E2C"/>
                </a:solidFill>
                <a:latin typeface="Arial"/>
                <a:cs typeface="Arial"/>
              </a:rPr>
              <a:t>new</a:t>
            </a: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071E2C"/>
                </a:solidFill>
                <a:latin typeface="Arial"/>
                <a:cs typeface="Arial"/>
              </a:rPr>
              <a:t>business</a:t>
            </a:r>
            <a:r>
              <a:rPr sz="950" spc="5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071E2C"/>
                </a:solidFill>
                <a:latin typeface="Arial"/>
                <a:cs typeface="Arial"/>
              </a:rPr>
              <a:t>quotes </a:t>
            </a:r>
            <a:r>
              <a:rPr sz="950" dirty="0">
                <a:solidFill>
                  <a:srgbClr val="001D2D"/>
                </a:solidFill>
                <a:latin typeface="Arial"/>
                <a:cs typeface="Arial"/>
              </a:rPr>
              <a:t>Group</a:t>
            </a:r>
            <a:r>
              <a:rPr sz="950" spc="175" dirty="0">
                <a:solidFill>
                  <a:srgbClr val="001D2D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001D2D"/>
                </a:solidFill>
                <a:latin typeface="Arial"/>
                <a:cs typeface="Arial"/>
              </a:rPr>
              <a:t>product</a:t>
            </a:r>
            <a:r>
              <a:rPr sz="950" spc="175" dirty="0">
                <a:solidFill>
                  <a:srgbClr val="001D2D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001D2D"/>
                </a:solidFill>
                <a:latin typeface="Arial"/>
                <a:cs typeface="Arial"/>
              </a:rPr>
              <a:t>enquiries </a:t>
            </a:r>
            <a:r>
              <a:rPr sz="950" spc="55" dirty="0">
                <a:solidFill>
                  <a:srgbClr val="001D2D"/>
                </a:solidFill>
                <a:latin typeface="Arial"/>
                <a:cs typeface="Arial"/>
              </a:rPr>
              <a:t>Contract</a:t>
            </a:r>
            <a:r>
              <a:rPr sz="950" spc="-10" dirty="0">
                <a:solidFill>
                  <a:srgbClr val="001D2D"/>
                </a:solidFill>
                <a:latin typeface="Arial"/>
                <a:cs typeface="Arial"/>
              </a:rPr>
              <a:t> renewals</a:t>
            </a:r>
            <a:endParaRPr sz="950">
              <a:latin typeface="Arial"/>
              <a:cs typeface="Arial"/>
            </a:endParaRPr>
          </a:p>
          <a:p>
            <a:pPr marL="40640">
              <a:lnSpc>
                <a:spcPts val="1625"/>
              </a:lnSpc>
              <a:spcBef>
                <a:spcPts val="590"/>
              </a:spcBef>
            </a:pPr>
            <a:r>
              <a:rPr sz="1400" spc="-85" dirty="0">
                <a:solidFill>
                  <a:srgbClr val="007F7F"/>
                </a:solidFill>
                <a:latin typeface="Arial Black"/>
                <a:cs typeface="Arial Black"/>
              </a:rPr>
              <a:t>Commissions</a:t>
            </a:r>
            <a:endParaRPr sz="1400">
              <a:latin typeface="Arial Black"/>
              <a:cs typeface="Arial Black"/>
            </a:endParaRPr>
          </a:p>
          <a:p>
            <a:pPr marL="40640">
              <a:lnSpc>
                <a:spcPts val="1085"/>
              </a:lnSpc>
            </a:pPr>
            <a:r>
              <a:rPr sz="950" spc="-55" dirty="0">
                <a:latin typeface="Arial Black"/>
                <a:cs typeface="Arial Black"/>
                <a:hlinkClick r:id="rId13"/>
              </a:rPr>
              <a:t>commission@fidelitylife.co.nz</a:t>
            </a:r>
            <a:endParaRPr sz="950">
              <a:latin typeface="Arial Black"/>
              <a:cs typeface="Arial Black"/>
            </a:endParaRPr>
          </a:p>
          <a:p>
            <a:pPr marL="123825" algn="just">
              <a:lnSpc>
                <a:spcPct val="100000"/>
              </a:lnSpc>
              <a:spcBef>
                <a:spcPts val="275"/>
              </a:spcBef>
            </a:pPr>
            <a:r>
              <a:rPr sz="950" spc="-25" dirty="0">
                <a:solidFill>
                  <a:srgbClr val="001D2D"/>
                </a:solidFill>
                <a:latin typeface="Arial"/>
                <a:cs typeface="Arial"/>
              </a:rPr>
              <a:t>Commission</a:t>
            </a:r>
            <a:r>
              <a:rPr sz="950" spc="5" dirty="0">
                <a:solidFill>
                  <a:srgbClr val="001D2D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001D2D"/>
                </a:solidFill>
                <a:latin typeface="Arial"/>
                <a:cs typeface="Arial"/>
              </a:rPr>
              <a:t>enquiries</a:t>
            </a:r>
            <a:endParaRPr sz="950">
              <a:latin typeface="Arial"/>
              <a:cs typeface="Arial"/>
            </a:endParaRPr>
          </a:p>
          <a:p>
            <a:pPr marL="19685">
              <a:lnSpc>
                <a:spcPct val="100000"/>
              </a:lnSpc>
              <a:spcBef>
                <a:spcPts val="530"/>
              </a:spcBef>
            </a:pPr>
            <a:r>
              <a:rPr sz="1400" spc="-100" dirty="0">
                <a:solidFill>
                  <a:srgbClr val="00818A"/>
                </a:solidFill>
                <a:latin typeface="Arial Black"/>
                <a:cs typeface="Arial Black"/>
              </a:rPr>
              <a:t>Adviser</a:t>
            </a:r>
            <a:r>
              <a:rPr sz="1400" spc="-75" dirty="0">
                <a:solidFill>
                  <a:srgbClr val="00818A"/>
                </a:solidFill>
                <a:latin typeface="Arial Black"/>
                <a:cs typeface="Arial Black"/>
              </a:rPr>
              <a:t> </a:t>
            </a:r>
            <a:r>
              <a:rPr sz="1400" spc="-20" dirty="0">
                <a:solidFill>
                  <a:srgbClr val="00818A"/>
                </a:solidFill>
                <a:latin typeface="Arial Black"/>
                <a:cs typeface="Arial Black"/>
              </a:rPr>
              <a:t>Care</a:t>
            </a:r>
            <a:endParaRPr sz="1400">
              <a:latin typeface="Arial Black"/>
              <a:cs typeface="Arial Black"/>
            </a:endParaRPr>
          </a:p>
          <a:p>
            <a:pPr marL="40640">
              <a:lnSpc>
                <a:spcPct val="100000"/>
              </a:lnSpc>
              <a:spcBef>
                <a:spcPts val="15"/>
              </a:spcBef>
            </a:pPr>
            <a:r>
              <a:rPr sz="950" spc="-40" dirty="0">
                <a:latin typeface="Arial Black"/>
                <a:cs typeface="Arial Black"/>
                <a:hlinkClick r:id="rId14"/>
              </a:rPr>
              <a:t>advisercare@fidelitylife.co.nz</a:t>
            </a:r>
            <a:endParaRPr sz="950">
              <a:latin typeface="Arial Black"/>
              <a:cs typeface="Arial Black"/>
            </a:endParaRPr>
          </a:p>
          <a:p>
            <a:pPr marL="120014">
              <a:lnSpc>
                <a:spcPts val="1115"/>
              </a:lnSpc>
              <a:spcBef>
                <a:spcPts val="260"/>
              </a:spcBef>
            </a:pPr>
            <a:r>
              <a:rPr sz="950" dirty="0">
                <a:solidFill>
                  <a:srgbClr val="001D2D"/>
                </a:solidFill>
                <a:latin typeface="Arial"/>
                <a:cs typeface="Arial"/>
              </a:rPr>
              <a:t>Agency</a:t>
            </a:r>
            <a:r>
              <a:rPr sz="950" spc="25" dirty="0">
                <a:solidFill>
                  <a:srgbClr val="001D2D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001D2D"/>
                </a:solidFill>
                <a:latin typeface="Arial"/>
                <a:cs typeface="Arial"/>
              </a:rPr>
              <a:t>enquiries</a:t>
            </a:r>
            <a:endParaRPr sz="950">
              <a:latin typeface="Arial"/>
              <a:cs typeface="Arial"/>
            </a:endParaRPr>
          </a:p>
          <a:p>
            <a:pPr marL="118745">
              <a:lnSpc>
                <a:spcPts val="1090"/>
              </a:lnSpc>
            </a:pPr>
            <a:r>
              <a:rPr sz="950" spc="-20" dirty="0">
                <a:solidFill>
                  <a:srgbClr val="071E2C"/>
                </a:solidFill>
                <a:latin typeface="Arial"/>
                <a:cs typeface="Arial"/>
              </a:rPr>
              <a:t>Policy</a:t>
            </a:r>
            <a:r>
              <a:rPr sz="950" spc="-35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ownership</a:t>
            </a:r>
            <a:r>
              <a:rPr sz="950" spc="-30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071E2C"/>
                </a:solidFill>
                <a:latin typeface="Arial"/>
                <a:cs typeface="Arial"/>
              </a:rPr>
              <a:t>transfers</a:t>
            </a:r>
            <a:endParaRPr sz="950">
              <a:latin typeface="Arial"/>
              <a:cs typeface="Arial"/>
            </a:endParaRPr>
          </a:p>
          <a:p>
            <a:pPr marL="120014">
              <a:lnSpc>
                <a:spcPts val="1085"/>
              </a:lnSpc>
            </a:pP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Apollo</a:t>
            </a:r>
            <a:r>
              <a:rPr sz="950" spc="25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spc="120" dirty="0">
                <a:solidFill>
                  <a:srgbClr val="071E2C"/>
                </a:solidFill>
                <a:latin typeface="Arial"/>
                <a:cs typeface="Arial"/>
              </a:rPr>
              <a:t>&amp;</a:t>
            </a:r>
            <a:r>
              <a:rPr sz="950" spc="30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Adviser</a:t>
            </a:r>
            <a:r>
              <a:rPr sz="950" spc="30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Centre</a:t>
            </a:r>
            <a:r>
              <a:rPr sz="950" spc="30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password</a:t>
            </a:r>
            <a:r>
              <a:rPr sz="950" spc="25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071E2C"/>
                </a:solidFill>
                <a:latin typeface="Arial"/>
                <a:cs typeface="Arial"/>
              </a:rPr>
              <a:t>resets</a:t>
            </a:r>
            <a:endParaRPr sz="950">
              <a:latin typeface="Arial"/>
              <a:cs typeface="Arial"/>
            </a:endParaRPr>
          </a:p>
          <a:p>
            <a:pPr marL="120014">
              <a:lnSpc>
                <a:spcPts val="1115"/>
              </a:lnSpc>
            </a:pPr>
            <a:r>
              <a:rPr sz="950" dirty="0">
                <a:solidFill>
                  <a:srgbClr val="071E2C"/>
                </a:solidFill>
                <a:latin typeface="Arial"/>
                <a:cs typeface="Arial"/>
              </a:rPr>
              <a:t>Onboarding</a:t>
            </a:r>
            <a:r>
              <a:rPr sz="950" spc="5" dirty="0">
                <a:solidFill>
                  <a:srgbClr val="071E2C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071E2C"/>
                </a:solidFill>
                <a:latin typeface="Arial"/>
                <a:cs typeface="Arial"/>
              </a:rPr>
              <a:t>queries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13124" y="1706921"/>
            <a:ext cx="2032000" cy="154686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1100" spc="-90" dirty="0">
                <a:solidFill>
                  <a:srgbClr val="007F7F"/>
                </a:solidFill>
                <a:latin typeface="Arial Black"/>
                <a:cs typeface="Arial Black"/>
              </a:rPr>
              <a:t>Find</a:t>
            </a:r>
            <a:r>
              <a:rPr sz="1100" spc="-95" dirty="0">
                <a:solidFill>
                  <a:srgbClr val="007F7F"/>
                </a:solidFill>
                <a:latin typeface="Arial Black"/>
                <a:cs typeface="Arial Black"/>
              </a:rPr>
              <a:t> </a:t>
            </a:r>
            <a:r>
              <a:rPr sz="1100" spc="-160" dirty="0">
                <a:solidFill>
                  <a:srgbClr val="007F7F"/>
                </a:solidFill>
                <a:latin typeface="Arial Black"/>
                <a:cs typeface="Arial Black"/>
              </a:rPr>
              <a:t>a</a:t>
            </a:r>
            <a:r>
              <a:rPr sz="1100" spc="-95" dirty="0">
                <a:solidFill>
                  <a:srgbClr val="007F7F"/>
                </a:solidFill>
                <a:latin typeface="Arial Black"/>
                <a:cs typeface="Arial Black"/>
              </a:rPr>
              <a:t> </a:t>
            </a:r>
            <a:r>
              <a:rPr sz="1100" spc="-35" dirty="0">
                <a:solidFill>
                  <a:srgbClr val="007F7F"/>
                </a:solidFill>
                <a:latin typeface="Arial Black"/>
                <a:cs typeface="Arial Black"/>
              </a:rPr>
              <a:t>BM</a:t>
            </a:r>
            <a:r>
              <a:rPr sz="1100" spc="-90" dirty="0">
                <a:solidFill>
                  <a:srgbClr val="007F7F"/>
                </a:solidFill>
                <a:latin typeface="Arial Black"/>
                <a:cs typeface="Arial Black"/>
              </a:rPr>
              <a:t> </a:t>
            </a:r>
            <a:r>
              <a:rPr sz="1100" spc="-110" dirty="0">
                <a:solidFill>
                  <a:srgbClr val="007F7F"/>
                </a:solidFill>
                <a:latin typeface="Arial Black"/>
                <a:cs typeface="Arial Black"/>
              </a:rPr>
              <a:t>in</a:t>
            </a:r>
            <a:r>
              <a:rPr sz="1100" spc="-95" dirty="0">
                <a:solidFill>
                  <a:srgbClr val="007F7F"/>
                </a:solidFill>
                <a:latin typeface="Arial Black"/>
                <a:cs typeface="Arial Black"/>
              </a:rPr>
              <a:t> </a:t>
            </a:r>
            <a:r>
              <a:rPr sz="1100" spc="-80" dirty="0">
                <a:solidFill>
                  <a:srgbClr val="007F7F"/>
                </a:solidFill>
                <a:latin typeface="Arial Black"/>
                <a:cs typeface="Arial Black"/>
              </a:rPr>
              <a:t>your</a:t>
            </a:r>
            <a:r>
              <a:rPr sz="1100" spc="-90" dirty="0">
                <a:solidFill>
                  <a:srgbClr val="007F7F"/>
                </a:solidFill>
                <a:latin typeface="Arial Black"/>
                <a:cs typeface="Arial Black"/>
              </a:rPr>
              <a:t> </a:t>
            </a:r>
            <a:r>
              <a:rPr sz="1100" spc="-10" dirty="0">
                <a:solidFill>
                  <a:srgbClr val="007F7F"/>
                </a:solidFill>
                <a:latin typeface="Arial Black"/>
                <a:cs typeface="Arial Black"/>
              </a:rPr>
              <a:t>area:</a:t>
            </a:r>
            <a:endParaRPr sz="11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400" spc="-165" dirty="0">
                <a:solidFill>
                  <a:srgbClr val="007F7F"/>
                </a:solidFill>
                <a:latin typeface="Arial Black"/>
                <a:cs typeface="Arial Black"/>
              </a:rPr>
              <a:t>Business</a:t>
            </a:r>
            <a:r>
              <a:rPr sz="1400" spc="-70" dirty="0">
                <a:solidFill>
                  <a:srgbClr val="007F7F"/>
                </a:solidFill>
                <a:latin typeface="Arial Black"/>
                <a:cs typeface="Arial Black"/>
              </a:rPr>
              <a:t> </a:t>
            </a:r>
            <a:r>
              <a:rPr sz="1400" spc="-10" dirty="0">
                <a:solidFill>
                  <a:srgbClr val="007F7F"/>
                </a:solidFill>
                <a:latin typeface="Arial Black"/>
                <a:cs typeface="Arial Black"/>
              </a:rPr>
              <a:t>Managers</a:t>
            </a:r>
            <a:endParaRPr sz="14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150" spc="-10" dirty="0">
                <a:solidFill>
                  <a:srgbClr val="F58020"/>
                </a:solidFill>
                <a:latin typeface="Arial Black"/>
                <a:cs typeface="Arial Black"/>
              </a:rPr>
              <a:t>Auckland</a:t>
            </a:r>
            <a:endParaRPr sz="115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950" spc="-90" dirty="0">
                <a:solidFill>
                  <a:srgbClr val="001D2D"/>
                </a:solidFill>
                <a:latin typeface="Arial Black"/>
                <a:cs typeface="Arial Black"/>
              </a:rPr>
              <a:t>Michelle</a:t>
            </a:r>
            <a:r>
              <a:rPr sz="950" spc="-35" dirty="0">
                <a:solidFill>
                  <a:srgbClr val="001D2D"/>
                </a:solidFill>
                <a:latin typeface="Arial Black"/>
                <a:cs typeface="Arial Black"/>
              </a:rPr>
              <a:t> </a:t>
            </a:r>
            <a:r>
              <a:rPr sz="950" spc="-10" dirty="0">
                <a:solidFill>
                  <a:srgbClr val="001D2D"/>
                </a:solidFill>
                <a:latin typeface="Arial Black"/>
                <a:cs typeface="Arial Black"/>
              </a:rPr>
              <a:t>O'Connell</a:t>
            </a:r>
            <a:endParaRPr sz="950">
              <a:latin typeface="Arial Black"/>
              <a:cs typeface="Arial Black"/>
            </a:endParaRPr>
          </a:p>
          <a:p>
            <a:pPr marL="12700" marR="5080" indent="-635">
              <a:lnSpc>
                <a:spcPct val="100000"/>
              </a:lnSpc>
              <a:spcBef>
                <a:spcPts val="20"/>
              </a:spcBef>
            </a:pPr>
            <a:r>
              <a:rPr sz="950" dirty="0">
                <a:solidFill>
                  <a:srgbClr val="001C2C"/>
                </a:solidFill>
                <a:latin typeface="Arial"/>
                <a:cs typeface="Arial"/>
              </a:rPr>
              <a:t>Senior</a:t>
            </a:r>
            <a:r>
              <a:rPr sz="950" spc="-5" dirty="0">
                <a:solidFill>
                  <a:srgbClr val="001C2C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001C2C"/>
                </a:solidFill>
                <a:latin typeface="Arial"/>
                <a:cs typeface="Arial"/>
              </a:rPr>
              <a:t>Business</a:t>
            </a:r>
            <a:r>
              <a:rPr sz="950" dirty="0">
                <a:solidFill>
                  <a:srgbClr val="001C2C"/>
                </a:solidFill>
                <a:latin typeface="Arial"/>
                <a:cs typeface="Arial"/>
              </a:rPr>
              <a:t> Manger </a:t>
            </a:r>
            <a:r>
              <a:rPr sz="950" spc="-25" dirty="0">
                <a:solidFill>
                  <a:srgbClr val="001C2C"/>
                </a:solidFill>
                <a:latin typeface="Arial"/>
                <a:cs typeface="Arial"/>
              </a:rPr>
              <a:t>021</a:t>
            </a:r>
            <a:r>
              <a:rPr sz="950" dirty="0">
                <a:solidFill>
                  <a:srgbClr val="001C2C"/>
                </a:solidFill>
                <a:latin typeface="Arial"/>
                <a:cs typeface="Arial"/>
              </a:rPr>
              <a:t> 447 </a:t>
            </a:r>
            <a:r>
              <a:rPr sz="950" spc="-25" dirty="0">
                <a:solidFill>
                  <a:srgbClr val="001C2C"/>
                </a:solidFill>
                <a:latin typeface="Arial"/>
                <a:cs typeface="Arial"/>
              </a:rPr>
              <a:t>893 </a:t>
            </a:r>
            <a:r>
              <a:rPr sz="950" spc="-10" dirty="0">
                <a:solidFill>
                  <a:srgbClr val="001C2C"/>
                </a:solidFill>
                <a:latin typeface="Arial"/>
                <a:cs typeface="Arial"/>
                <a:hlinkClick r:id="rId15"/>
              </a:rPr>
              <a:t>michelle.o'connell@fidelitylife.co.nz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50" spc="-60" dirty="0">
                <a:solidFill>
                  <a:srgbClr val="001D2D"/>
                </a:solidFill>
                <a:latin typeface="Arial Black"/>
                <a:cs typeface="Arial Black"/>
              </a:rPr>
              <a:t>Peter</a:t>
            </a:r>
            <a:r>
              <a:rPr sz="950" spc="-50" dirty="0">
                <a:solidFill>
                  <a:srgbClr val="001D2D"/>
                </a:solidFill>
                <a:latin typeface="Arial Black"/>
                <a:cs typeface="Arial Black"/>
              </a:rPr>
              <a:t> </a:t>
            </a:r>
            <a:r>
              <a:rPr sz="950" spc="-10" dirty="0">
                <a:solidFill>
                  <a:srgbClr val="001D2D"/>
                </a:solidFill>
                <a:latin typeface="Arial Black"/>
                <a:cs typeface="Arial Black"/>
              </a:rPr>
              <a:t>Warfield</a:t>
            </a:r>
            <a:endParaRPr sz="950">
              <a:latin typeface="Arial Black"/>
              <a:cs typeface="Arial Blac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19500" y="8767597"/>
            <a:ext cx="1991995" cy="56451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265"/>
              </a:spcBef>
            </a:pPr>
            <a:r>
              <a:rPr sz="1400" spc="-105" dirty="0">
                <a:solidFill>
                  <a:srgbClr val="007F7F"/>
                </a:solidFill>
                <a:latin typeface="Arial Black"/>
                <a:cs typeface="Arial Black"/>
              </a:rPr>
              <a:t>Fidelity </a:t>
            </a:r>
            <a:r>
              <a:rPr sz="1400" spc="-90" dirty="0">
                <a:solidFill>
                  <a:srgbClr val="007F7F"/>
                </a:solidFill>
                <a:latin typeface="Arial Black"/>
                <a:cs typeface="Arial Black"/>
              </a:rPr>
              <a:t>Life</a:t>
            </a:r>
            <a:r>
              <a:rPr sz="1400" spc="-100" dirty="0">
                <a:solidFill>
                  <a:srgbClr val="007F7F"/>
                </a:solidFill>
                <a:latin typeface="Arial Black"/>
                <a:cs typeface="Arial Black"/>
              </a:rPr>
              <a:t> </a:t>
            </a:r>
            <a:r>
              <a:rPr sz="1400" spc="-25" dirty="0">
                <a:solidFill>
                  <a:srgbClr val="007F7F"/>
                </a:solidFill>
                <a:latin typeface="Arial Black"/>
                <a:cs typeface="Arial Black"/>
              </a:rPr>
              <a:t>collateral</a:t>
            </a:r>
            <a:endParaRPr sz="1400" dirty="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spc="-30" dirty="0">
                <a:solidFill>
                  <a:srgbClr val="001D2D"/>
                </a:solidFill>
                <a:latin typeface="Lucida Sans Unicode"/>
                <a:cs typeface="Lucida Sans Unicode"/>
              </a:rPr>
              <a:t>A</a:t>
            </a:r>
            <a:r>
              <a:rPr sz="950" spc="-30" dirty="0">
                <a:solidFill>
                  <a:srgbClr val="001D2D"/>
                </a:solidFill>
                <a:latin typeface="Trebuchet MS"/>
                <a:cs typeface="Trebuchet MS"/>
              </a:rPr>
              <a:t>vailable </a:t>
            </a:r>
            <a:r>
              <a:rPr sz="950" dirty="0">
                <a:solidFill>
                  <a:srgbClr val="001D2D"/>
                </a:solidFill>
                <a:latin typeface="Trebuchet MS"/>
                <a:cs typeface="Trebuchet MS"/>
              </a:rPr>
              <a:t>for</a:t>
            </a:r>
            <a:r>
              <a:rPr sz="950" spc="-30" dirty="0">
                <a:solidFill>
                  <a:srgbClr val="001D2D"/>
                </a:solidFill>
                <a:latin typeface="Trebuchet MS"/>
                <a:cs typeface="Trebuchet MS"/>
              </a:rPr>
              <a:t> </a:t>
            </a:r>
            <a:r>
              <a:rPr sz="950" spc="-10" dirty="0">
                <a:solidFill>
                  <a:srgbClr val="001D2D"/>
                </a:solidFill>
                <a:latin typeface="Trebuchet MS"/>
                <a:cs typeface="Trebuchet MS"/>
              </a:rPr>
              <a:t>download</a:t>
            </a:r>
            <a:r>
              <a:rPr sz="950" spc="-30" dirty="0">
                <a:solidFill>
                  <a:srgbClr val="001D2D"/>
                </a:solidFill>
                <a:latin typeface="Trebuchet MS"/>
                <a:cs typeface="Trebuchet MS"/>
              </a:rPr>
              <a:t> </a:t>
            </a:r>
            <a:r>
              <a:rPr sz="950" spc="-25" dirty="0">
                <a:solidFill>
                  <a:srgbClr val="001D2D"/>
                </a:solidFill>
                <a:latin typeface="Lucida Sans Unicode"/>
                <a:cs typeface="Lucida Sans Unicode"/>
              </a:rPr>
              <a:t>at</a:t>
            </a:r>
            <a:endParaRPr sz="95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</a:pPr>
            <a:r>
              <a:rPr sz="950" spc="-50" dirty="0">
                <a:solidFill>
                  <a:srgbClr val="001D2D"/>
                </a:solidFill>
                <a:latin typeface="Arial Black"/>
                <a:cs typeface="Arial Black"/>
              </a:rPr>
              <a:t>https://advisers.fidelitylife.co.nz</a:t>
            </a:r>
            <a:r>
              <a:rPr sz="950" spc="-50" dirty="0">
                <a:solidFill>
                  <a:srgbClr val="001D2D"/>
                </a:solidFill>
                <a:latin typeface="Trebuchet MS"/>
                <a:cs typeface="Trebuchet MS"/>
              </a:rPr>
              <a:t>/</a:t>
            </a:r>
            <a:endParaRPr sz="950" dirty="0">
              <a:latin typeface="Trebuchet MS"/>
              <a:cs typeface="Trebuchet M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47321" y="809546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59" y="0"/>
                </a:moveTo>
                <a:lnTo>
                  <a:pt x="4826" y="0"/>
                </a:lnTo>
                <a:lnTo>
                  <a:pt x="0" y="4953"/>
                </a:lnTo>
                <a:lnTo>
                  <a:pt x="0" y="11112"/>
                </a:lnTo>
                <a:lnTo>
                  <a:pt x="0" y="17259"/>
                </a:lnTo>
                <a:lnTo>
                  <a:pt x="4826" y="22085"/>
                </a:lnTo>
                <a:lnTo>
                  <a:pt x="17259" y="22085"/>
                </a:lnTo>
                <a:lnTo>
                  <a:pt x="22098" y="17259"/>
                </a:lnTo>
                <a:lnTo>
                  <a:pt x="22098" y="4953"/>
                </a:lnTo>
                <a:lnTo>
                  <a:pt x="17259" y="0"/>
                </a:lnTo>
                <a:close/>
              </a:path>
            </a:pathLst>
          </a:custGeom>
          <a:solidFill>
            <a:srgbClr val="001D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625494" y="7409306"/>
            <a:ext cx="1669414" cy="537327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950" b="1" spc="-110" dirty="0">
                <a:latin typeface="Arial Black" panose="020B0A04020102020204" pitchFamily="34" charset="0"/>
                <a:cs typeface="Arial" panose="020B0604020202020204" pitchFamily="34" charset="0"/>
              </a:rPr>
              <a:t>Michelle</a:t>
            </a:r>
            <a:r>
              <a:rPr sz="950" b="1" spc="-95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sz="950" b="1" spc="-10" dirty="0">
                <a:latin typeface="Arial Black" panose="020B0A04020102020204" pitchFamily="34" charset="0"/>
                <a:cs typeface="Arial" panose="020B0604020202020204" pitchFamily="34" charset="0"/>
              </a:rPr>
              <a:t>Vaughan</a:t>
            </a:r>
            <a:endParaRPr sz="950" b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13335">
              <a:lnSpc>
                <a:spcPts val="1080"/>
              </a:lnSpc>
              <a:spcBef>
                <a:spcPts val="370"/>
              </a:spcBef>
            </a:pPr>
            <a:r>
              <a:rPr sz="900" spc="-50" dirty="0">
                <a:latin typeface="Arial"/>
                <a:cs typeface="Arial"/>
              </a:rPr>
              <a:t>Business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Manager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55" dirty="0">
                <a:latin typeface="Arial"/>
                <a:cs typeface="Arial"/>
              </a:rPr>
              <a:t>021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370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062</a:t>
            </a:r>
            <a:endParaRPr sz="900" dirty="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</a:pPr>
            <a:r>
              <a:rPr sz="900" spc="-35" dirty="0">
                <a:latin typeface="Arial"/>
                <a:cs typeface="Arial"/>
                <a:hlinkClick r:id="rId16"/>
              </a:rPr>
              <a:t>mic</a:t>
            </a:r>
            <a:r>
              <a:rPr sz="900" spc="-35" dirty="0">
                <a:latin typeface="Arial"/>
                <a:cs typeface="Arial"/>
                <a:hlinkClick r:id="rId17"/>
              </a:rPr>
              <a:t>helle.vaughan@fidelitylife.co.nz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36467" y="8074355"/>
            <a:ext cx="1487805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35" dirty="0">
                <a:solidFill>
                  <a:srgbClr val="F58020"/>
                </a:solidFill>
                <a:latin typeface="Arial Black"/>
                <a:cs typeface="Arial Black"/>
              </a:rPr>
              <a:t>Queenstown</a:t>
            </a:r>
            <a:endParaRPr sz="1150" dirty="0">
              <a:latin typeface="Arial Black"/>
              <a:cs typeface="Arial Black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5911A80-6203-941C-777F-71BAB48AAA05}"/>
              </a:ext>
            </a:extLst>
          </p:cNvPr>
          <p:cNvSpPr txBox="1"/>
          <p:nvPr/>
        </p:nvSpPr>
        <p:spPr>
          <a:xfrm>
            <a:off x="3641381" y="8318499"/>
            <a:ext cx="1716024" cy="4490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C9CEC31-0640-9A9A-979A-7D10107CC497}"/>
              </a:ext>
            </a:extLst>
          </p:cNvPr>
          <p:cNvSpPr txBox="1"/>
          <p:nvPr/>
        </p:nvSpPr>
        <p:spPr>
          <a:xfrm>
            <a:off x="3547604" y="8318498"/>
            <a:ext cx="1961387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950" b="1" dirty="0">
                <a:latin typeface="Arial Black" panose="020B0A04020102020204" pitchFamily="34" charset="0"/>
                <a:cs typeface="Arial" panose="020B0604020202020204" pitchFamily="34" charset="0"/>
              </a:rPr>
              <a:t>Kirsty Michell</a:t>
            </a:r>
          </a:p>
          <a:p>
            <a:r>
              <a:rPr lang="en-NZ" sz="900" dirty="0">
                <a:latin typeface="Arial" panose="020B0604020202020204" pitchFamily="34" charset="0"/>
                <a:cs typeface="Arial" panose="020B0604020202020204" pitchFamily="34" charset="0"/>
              </a:rPr>
              <a:t>Business Manager 021 229 7570</a:t>
            </a:r>
          </a:p>
          <a:p>
            <a:r>
              <a:rPr lang="en-NZ" sz="900" dirty="0">
                <a:latin typeface="Arial" panose="020B0604020202020204" pitchFamily="34" charset="0"/>
                <a:cs typeface="Arial" panose="020B0604020202020204" pitchFamily="34" charset="0"/>
              </a:rPr>
              <a:t>kirsty.Michell@fidelitylife.co.nz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315</Words>
  <Application>Microsoft Office PowerPoint</Application>
  <PresentationFormat>Custom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Lucida Sans Unicode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Fidelity Life Key Contacts 2020</dc:title>
  <dc:creator>Tiffany Crombie</dc:creator>
  <cp:lastModifiedBy>Tiffany Crombie</cp:lastModifiedBy>
  <cp:revision>1</cp:revision>
  <dcterms:created xsi:type="dcterms:W3CDTF">2023-04-20T00:02:24Z</dcterms:created>
  <dcterms:modified xsi:type="dcterms:W3CDTF">2023-04-20T00:14:14Z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2020-11-13T00:00:00Z</vt:filetime>
  </property>
  <property fmtid="{D5CDD505-2E9C-101B-9397-08002B2CF9AE}" pid="3" name="Creator">
    <vt:lpwstr>Adobe Illustrator 24.3 (Windows)</vt:lpwstr>
  </property>
  <property fmtid="{D5CDD505-2E9C-101B-9397-08002B2CF9AE}" pid="4" name="GTS_PDFXConformance">
    <vt:lpwstr>PDF/X-1a:2001</vt:lpwstr>
  </property>
  <property fmtid="{D5CDD505-2E9C-101B-9397-08002B2CF9AE}" pid="5" name="GTS_PDFXVersion">
    <vt:lpwstr>PDF/X-1:2001</vt:lpwstr>
  </property>
  <property fmtid="{D5CDD505-2E9C-101B-9397-08002B2CF9AE}" pid="6" name="LastSaved">
    <vt:filetime>2023-04-20T00:00:00Z</vt:filetime>
  </property>
  <property fmtid="{D5CDD505-2E9C-101B-9397-08002B2CF9AE}" pid="7" name="Producer">
    <vt:lpwstr>Adobe PDF library 15.00</vt:lpwstr>
  </property>
  <property fmtid="{D5CDD505-2E9C-101B-9397-08002B2CF9AE}" pid="8" name="MSIP_Label_c5527f93-5752-403e-80d1-f2a7f7fe2faa_Enabled">
    <vt:lpwstr>true</vt:lpwstr>
  </property>
  <property fmtid="{D5CDD505-2E9C-101B-9397-08002B2CF9AE}" pid="9" name="MSIP_Label_c5527f93-5752-403e-80d1-f2a7f7fe2faa_SetDate">
    <vt:lpwstr>2023-04-20T00:03:40Z</vt:lpwstr>
  </property>
  <property fmtid="{D5CDD505-2E9C-101B-9397-08002B2CF9AE}" pid="10" name="MSIP_Label_c5527f93-5752-403e-80d1-f2a7f7fe2faa_Method">
    <vt:lpwstr>Standard</vt:lpwstr>
  </property>
  <property fmtid="{D5CDD505-2E9C-101B-9397-08002B2CF9AE}" pid="11" name="MSIP_Label_c5527f93-5752-403e-80d1-f2a7f7fe2faa_Name">
    <vt:lpwstr>c5527f93-5752-403e-80d1-f2a7f7fe2faa</vt:lpwstr>
  </property>
  <property fmtid="{D5CDD505-2E9C-101B-9397-08002B2CF9AE}" pid="12" name="MSIP_Label_c5527f93-5752-403e-80d1-f2a7f7fe2faa_SiteId">
    <vt:lpwstr>9034c6bc-4c08-4727-b3e7-ec2b28440742</vt:lpwstr>
  </property>
  <property fmtid="{D5CDD505-2E9C-101B-9397-08002B2CF9AE}" pid="13" name="MSIP_Label_c5527f93-5752-403e-80d1-f2a7f7fe2faa_ActionId">
    <vt:lpwstr>5144645a-f486-4e29-8219-ddebc3fa2b13</vt:lpwstr>
  </property>
  <property fmtid="{D5CDD505-2E9C-101B-9397-08002B2CF9AE}" pid="14" name="MSIP_Label_c5527f93-5752-403e-80d1-f2a7f7fe2faa_ContentBits">
    <vt:lpwstr>0</vt:lpwstr>
  </property>
</Properties>
</file>